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"/>
            <a:ext cx="18287999" cy="10286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7109" y="3285489"/>
            <a:ext cx="3728085" cy="13347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2134" y="3285489"/>
            <a:ext cx="2704337" cy="133476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7504" y="4674933"/>
            <a:ext cx="11492991" cy="236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90975"/>
            <a:ext cx="8963024" cy="6296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4975" y="0"/>
            <a:ext cx="8963025" cy="62960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62725" y="2609850"/>
            <a:ext cx="5831840" cy="2077085"/>
            <a:chOff x="6562725" y="2609850"/>
            <a:chExt cx="5831840" cy="20770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2725" y="2609850"/>
              <a:ext cx="1790700" cy="1800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0229" y="2923159"/>
              <a:ext cx="4204081" cy="176377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1290" y="4782184"/>
            <a:ext cx="9493123" cy="176403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85234" y="6802437"/>
            <a:ext cx="1075372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11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34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45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Trebuchet MS"/>
                <a:cs typeface="Trebuchet MS"/>
              </a:rPr>
              <a:t>Preferences</a:t>
            </a:r>
            <a:r>
              <a:rPr sz="34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700" y="647700"/>
              <a:ext cx="10782300" cy="84677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6635" y="4662868"/>
            <a:ext cx="6934200" cy="313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8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30" dirty="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efficiently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rebuchet MS"/>
                <a:cs typeface="Trebuchet MS"/>
              </a:rPr>
              <a:t>selects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3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rows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title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Netflix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30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Trebuchet MS"/>
                <a:cs typeface="Trebuchet MS"/>
              </a:rPr>
              <a:t>assigning</a:t>
            </a:r>
            <a:r>
              <a:rPr sz="3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row</a:t>
            </a:r>
            <a:r>
              <a:rPr sz="30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numbers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partitioned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title,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thereby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ensuring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duplicates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handled</a:t>
            </a:r>
            <a:r>
              <a:rPr sz="3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appropriately.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9335" y="2006917"/>
            <a:ext cx="4958715" cy="2192655"/>
            <a:chOff x="1029335" y="2006917"/>
            <a:chExt cx="4958715" cy="21926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2006917"/>
              <a:ext cx="4958334" cy="1096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3102927"/>
              <a:ext cx="4738243" cy="109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0" y="4257675"/>
              <a:ext cx="11229975" cy="60293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31887" y="3136008"/>
            <a:ext cx="16213455" cy="15900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5120" marR="5080" indent="-313055">
              <a:lnSpc>
                <a:spcPct val="117600"/>
              </a:lnSpc>
              <a:spcBef>
                <a:spcPts val="135"/>
              </a:spcBef>
              <a:buClr>
                <a:srgbClr val="FFFFFF"/>
              </a:buClr>
              <a:buFont typeface="Arial MT"/>
              <a:buChar char="•"/>
              <a:tabLst>
                <a:tab pos="325120" algn="l"/>
              </a:tabLst>
            </a:pPr>
            <a:r>
              <a:rPr sz="2900" spc="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normalization,</a:t>
            </a:r>
            <a:r>
              <a:rPr sz="29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Trebuchet MS"/>
                <a:cs typeface="Trebuchet MS"/>
              </a:rPr>
              <a:t>containing</a:t>
            </a:r>
            <a:r>
              <a:rPr sz="29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2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Trebuchet MS"/>
                <a:cs typeface="Trebuchet MS"/>
              </a:rPr>
              <a:t>separated </a:t>
            </a:r>
            <a:r>
              <a:rPr sz="2900" spc="12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9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Trebuchet MS"/>
                <a:cs typeface="Trebuchet MS"/>
              </a:rPr>
              <a:t>commas</a:t>
            </a:r>
            <a:r>
              <a:rPr sz="29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9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Trebuchet MS"/>
                <a:cs typeface="Trebuchet MS"/>
              </a:rPr>
              <a:t>refactored</a:t>
            </a:r>
            <a:r>
              <a:rPr sz="29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9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Trebuchet MS"/>
                <a:cs typeface="Trebuchet MS"/>
              </a:rPr>
              <a:t>separate</a:t>
            </a:r>
            <a:r>
              <a:rPr sz="29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tables.</a:t>
            </a:r>
            <a:r>
              <a:rPr sz="29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9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sz="29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9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integrity</a:t>
            </a:r>
            <a:r>
              <a:rPr sz="29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29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sz="29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Trebuchet MS"/>
                <a:cs typeface="Trebuchet MS"/>
              </a:rPr>
              <a:t>querying</a:t>
            </a:r>
            <a:r>
              <a:rPr sz="29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9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9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FFFFF"/>
                </a:solidFill>
                <a:latin typeface="Trebuchet MS"/>
                <a:cs typeface="Trebuchet MS"/>
              </a:rPr>
              <a:t>individual</a:t>
            </a:r>
            <a:r>
              <a:rPr sz="29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rebuchet MS"/>
                <a:cs typeface="Trebuchet MS"/>
              </a:rPr>
              <a:t>values.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9335" y="807021"/>
            <a:ext cx="15916275" cy="1850389"/>
            <a:chOff x="1029335" y="807021"/>
            <a:chExt cx="15916275" cy="185038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807021"/>
              <a:ext cx="15915894" cy="9248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1731962"/>
              <a:ext cx="7414641" cy="924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95144"/>
            <a:ext cx="18283555" cy="315595"/>
          </a:xfrm>
          <a:custGeom>
            <a:avLst/>
            <a:gdLst/>
            <a:ahLst/>
            <a:cxnLst/>
            <a:rect l="l" t="t" r="r" b="b"/>
            <a:pathLst>
              <a:path w="18283555" h="315594">
                <a:moveTo>
                  <a:pt x="18283428" y="315468"/>
                </a:moveTo>
                <a:lnTo>
                  <a:pt x="0" y="315468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315468"/>
                </a:lnTo>
                <a:close/>
              </a:path>
            </a:pathLst>
          </a:custGeom>
          <a:solidFill>
            <a:srgbClr val="7B00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34752" y="2268219"/>
            <a:ext cx="1083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40" dirty="0">
                <a:solidFill>
                  <a:srgbClr val="FFFFFF"/>
                </a:solidFill>
                <a:latin typeface="Consolas"/>
                <a:cs typeface="Consolas"/>
              </a:rPr>
              <a:t>show</a:t>
            </a:r>
            <a:r>
              <a:rPr sz="2200" spc="2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5113" y="2300223"/>
            <a:ext cx="946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730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5724" y="2227326"/>
            <a:ext cx="20383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50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endParaRPr sz="24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7934" y="2227326"/>
            <a:ext cx="1778000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0590" algn="l"/>
              </a:tabLst>
            </a:pPr>
            <a:r>
              <a:rPr sz="2450" spc="-50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sz="245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2450" spc="-10" dirty="0">
                <a:solidFill>
                  <a:srgbClr val="FFFFFF"/>
                </a:solidFill>
                <a:latin typeface="Consolas"/>
                <a:cs typeface="Consolas"/>
              </a:rPr>
              <a:t>genre</a:t>
            </a:r>
            <a:endParaRPr sz="245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7353" y="2210054"/>
            <a:ext cx="138176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95" dirty="0">
                <a:solidFill>
                  <a:srgbClr val="FFFFFF"/>
                </a:solidFill>
                <a:latin typeface="Calibri"/>
                <a:cs typeface="Calibri"/>
              </a:rPr>
              <a:t>show_id</a:t>
            </a:r>
            <a:r>
              <a:rPr sz="25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55420" y="2210054"/>
            <a:ext cx="13271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99550" y="2210054"/>
            <a:ext cx="159766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5350" algn="l"/>
              </a:tabLst>
            </a:pPr>
            <a:r>
              <a:rPr sz="2550" spc="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5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550" spc="295" dirty="0">
                <a:solidFill>
                  <a:srgbClr val="FFFFFF"/>
                </a:solidFill>
                <a:latin typeface="Calibri"/>
                <a:cs typeface="Calibri"/>
              </a:rPr>
              <a:t>cast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2761488"/>
            <a:ext cx="18283555" cy="297180"/>
          </a:xfrm>
          <a:custGeom>
            <a:avLst/>
            <a:gdLst/>
            <a:ahLst/>
            <a:cxnLst/>
            <a:rect l="l" t="t" r="r" b="b"/>
            <a:pathLst>
              <a:path w="18283555" h="297180">
                <a:moveTo>
                  <a:pt x="18283428" y="297180"/>
                </a:moveTo>
                <a:lnTo>
                  <a:pt x="0" y="297180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97180"/>
                </a:lnTo>
                <a:close/>
              </a:path>
            </a:pathLst>
          </a:custGeom>
          <a:solidFill>
            <a:srgbClr val="6B01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77047" y="2662681"/>
            <a:ext cx="231140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160" dirty="0">
                <a:solidFill>
                  <a:srgbClr val="FFFFFF"/>
                </a:solidFill>
                <a:latin typeface="Arial MT"/>
                <a:cs typeface="Arial MT"/>
              </a:rPr>
              <a:t>netf1îx_gen</a:t>
            </a:r>
            <a:r>
              <a:rPr sz="255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50" spc="90" dirty="0">
                <a:solidFill>
                  <a:srgbClr val="FFFFFF"/>
                </a:solidFill>
                <a:latin typeface="Arial MT"/>
                <a:cs typeface="Arial MT"/>
              </a:rPr>
              <a:t>re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1358" y="2649981"/>
            <a:ext cx="209042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135" dirty="0">
                <a:solidFill>
                  <a:srgbClr val="FFFFFF"/>
                </a:solidFill>
                <a:latin typeface="Arial MT"/>
                <a:cs typeface="Arial MT"/>
              </a:rPr>
              <a:t>netf1îx_cast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191255"/>
            <a:ext cx="18283555" cy="251460"/>
          </a:xfrm>
          <a:custGeom>
            <a:avLst/>
            <a:gdLst/>
            <a:ahLst/>
            <a:cxnLst/>
            <a:rect l="l" t="t" r="r" b="b"/>
            <a:pathLst>
              <a:path w="18283555" h="251460">
                <a:moveTo>
                  <a:pt x="18283428" y="251460"/>
                </a:moveTo>
                <a:lnTo>
                  <a:pt x="0" y="251460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51460"/>
                </a:lnTo>
                <a:close/>
              </a:path>
            </a:pathLst>
          </a:custGeom>
          <a:solidFill>
            <a:srgbClr val="6405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74583" y="3111500"/>
            <a:ext cx="1243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onsolas"/>
                <a:cs typeface="Consolas"/>
              </a:rPr>
              <a:t>neïflix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60300" y="3105150"/>
            <a:ext cx="125031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360" dirty="0">
                <a:solidFill>
                  <a:srgbClr val="FFFFFF"/>
                </a:solidFill>
                <a:latin typeface="Calibri"/>
                <a:cs typeface="Calibri"/>
              </a:rPr>
              <a:t>netf1ix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630167"/>
            <a:ext cx="18283555" cy="306705"/>
          </a:xfrm>
          <a:custGeom>
            <a:avLst/>
            <a:gdLst/>
            <a:ahLst/>
            <a:cxnLst/>
            <a:rect l="l" t="t" r="r" b="b"/>
            <a:pathLst>
              <a:path w="18283555" h="306704">
                <a:moveTo>
                  <a:pt x="18283428" y="306324"/>
                </a:moveTo>
                <a:lnTo>
                  <a:pt x="0" y="306324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306324"/>
                </a:lnTo>
                <a:close/>
              </a:path>
            </a:pathLst>
          </a:custGeom>
          <a:solidFill>
            <a:srgbClr val="6205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09688" y="3532378"/>
            <a:ext cx="20110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150" dirty="0">
                <a:solidFill>
                  <a:srgbClr val="FFFFFF"/>
                </a:solidFill>
                <a:latin typeface="Courier New"/>
                <a:cs typeface="Courier New"/>
              </a:rPr>
              <a:t>(listed</a:t>
            </a:r>
            <a:r>
              <a:rPr sz="2650" spc="-2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180" dirty="0">
                <a:solidFill>
                  <a:srgbClr val="FFFFFF"/>
                </a:solidFill>
                <a:latin typeface="Courier New"/>
                <a:cs typeface="Courier New"/>
              </a:rPr>
              <a:t>in,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02261" y="3532378"/>
            <a:ext cx="20129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16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55533" y="3532378"/>
            <a:ext cx="101536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180" dirty="0">
                <a:solidFill>
                  <a:srgbClr val="FFFFFF"/>
                </a:solidFill>
                <a:latin typeface="Cambria"/>
                <a:cs typeface="Cambria"/>
              </a:rPr>
              <a:t>(cast</a:t>
            </a:r>
            <a:r>
              <a:rPr sz="26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Cambria"/>
                <a:cs typeface="Cambria"/>
              </a:rPr>
              <a:t>,</a:t>
            </a:r>
            <a:endParaRPr sz="26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238270" y="3532378"/>
            <a:ext cx="13906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75" dirty="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650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6940295"/>
            <a:ext cx="18283555" cy="288290"/>
          </a:xfrm>
          <a:custGeom>
            <a:avLst/>
            <a:gdLst/>
            <a:ahLst/>
            <a:cxnLst/>
            <a:rect l="l" t="t" r="r" b="b"/>
            <a:pathLst>
              <a:path w="18283555" h="288290">
                <a:moveTo>
                  <a:pt x="18283428" y="288036"/>
                </a:moveTo>
                <a:lnTo>
                  <a:pt x="0" y="288036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88036"/>
                </a:lnTo>
                <a:close/>
              </a:path>
            </a:pathLst>
          </a:custGeom>
          <a:solidFill>
            <a:srgbClr val="310E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900767" y="6876795"/>
            <a:ext cx="20173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4710" algn="l"/>
              </a:tabLst>
            </a:pP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200" spc="65" dirty="0">
                <a:solidFill>
                  <a:srgbClr val="FFFFFF"/>
                </a:solidFill>
                <a:latin typeface="Arial MT"/>
                <a:cs typeface="Arial MT"/>
              </a:rPr>
              <a:t>count:r'y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7379207"/>
            <a:ext cx="18283555" cy="260985"/>
          </a:xfrm>
          <a:custGeom>
            <a:avLst/>
            <a:gdLst/>
            <a:ahLst/>
            <a:cxnLst/>
            <a:rect l="l" t="t" r="r" b="b"/>
            <a:pathLst>
              <a:path w="18283555" h="260984">
                <a:moveTo>
                  <a:pt x="18283428" y="260604"/>
                </a:moveTo>
                <a:lnTo>
                  <a:pt x="0" y="260604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60604"/>
                </a:lnTo>
                <a:close/>
              </a:path>
            </a:pathLst>
          </a:custGeom>
          <a:solidFill>
            <a:srgbClr val="280F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7790688"/>
            <a:ext cx="18283555" cy="233679"/>
          </a:xfrm>
          <a:custGeom>
            <a:avLst/>
            <a:gdLst/>
            <a:ahLst/>
            <a:cxnLst/>
            <a:rect l="l" t="t" r="r" b="b"/>
            <a:pathLst>
              <a:path w="18283555" h="233679">
                <a:moveTo>
                  <a:pt x="18283428" y="233172"/>
                </a:moveTo>
                <a:lnTo>
                  <a:pt x="0" y="233172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33172"/>
                </a:lnTo>
                <a:close/>
              </a:path>
            </a:pathLst>
          </a:custGeom>
          <a:solidFill>
            <a:srgbClr val="2813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46495" y="6806172"/>
            <a:ext cx="2863850" cy="127698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352425">
              <a:lnSpc>
                <a:spcPct val="118700"/>
              </a:lnSpc>
              <a:spcBef>
                <a:spcPts val="160"/>
              </a:spcBef>
              <a:tabLst>
                <a:tab pos="2578735" algn="l"/>
              </a:tabLst>
            </a:pPr>
            <a:r>
              <a:rPr sz="2200" spc="85" dirty="0">
                <a:solidFill>
                  <a:srgbClr val="FFFFFF"/>
                </a:solidFill>
                <a:latin typeface="Arial MT"/>
                <a:cs typeface="Arial MT"/>
              </a:rPr>
              <a:t>show_îd</a:t>
            </a:r>
            <a:r>
              <a:rPr sz="22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( </a:t>
            </a:r>
            <a:r>
              <a:rPr sz="2350" dirty="0">
                <a:solidFill>
                  <a:srgbClr val="FFFFFF"/>
                </a:solidFill>
                <a:latin typeface="Consolas"/>
                <a:cs typeface="Consolas"/>
              </a:rPr>
              <a:t>netftix</a:t>
            </a:r>
            <a:r>
              <a:rPr sz="2350" spc="2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Consolas"/>
                <a:cs typeface="Consolas"/>
              </a:rPr>
              <a:t>countries netflix</a:t>
            </a:r>
            <a:endParaRPr sz="235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8202168"/>
            <a:ext cx="18283555" cy="297180"/>
          </a:xfrm>
          <a:custGeom>
            <a:avLst/>
            <a:gdLst/>
            <a:ahLst/>
            <a:cxnLst/>
            <a:rect l="l" t="t" r="r" b="b"/>
            <a:pathLst>
              <a:path w="18283555" h="297179">
                <a:moveTo>
                  <a:pt x="18283428" y="297180"/>
                </a:moveTo>
                <a:lnTo>
                  <a:pt x="0" y="297180"/>
                </a:lnTo>
                <a:lnTo>
                  <a:pt x="0" y="0"/>
                </a:lnTo>
                <a:lnTo>
                  <a:pt x="18283428" y="0"/>
                </a:lnTo>
                <a:lnTo>
                  <a:pt x="18283428" y="297180"/>
                </a:lnTo>
                <a:close/>
              </a:path>
            </a:pathLst>
          </a:custGeom>
          <a:solidFill>
            <a:srgbClr val="2B13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579188" y="8117840"/>
            <a:ext cx="145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0" dirty="0">
                <a:solidFill>
                  <a:srgbClr val="FFFFFF"/>
                </a:solidFill>
                <a:latin typeface="Arial MT"/>
                <a:cs typeface="Arial MT"/>
              </a:rPr>
              <a:t>(country,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55461" y="8117840"/>
            <a:ext cx="148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4250" y="133350"/>
              <a:ext cx="10953750" cy="95631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635" y="4925758"/>
            <a:ext cx="6739890" cy="251396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70"/>
              </a:spcBef>
            </a:pP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2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"Date</a:t>
            </a:r>
            <a:r>
              <a:rPr sz="3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Trebuchet MS"/>
                <a:cs typeface="Trebuchet MS"/>
              </a:rPr>
              <a:t>Added"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30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varchar</a:t>
            </a:r>
            <a:r>
              <a:rPr sz="3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date</a:t>
            </a:r>
            <a:r>
              <a:rPr sz="30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30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consistency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facilitate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date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handling.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9335" y="1273238"/>
            <a:ext cx="6844665" cy="3279140"/>
            <a:chOff x="1029335" y="1273238"/>
            <a:chExt cx="6844665" cy="32791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1273238"/>
              <a:ext cx="5582920" cy="1096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2369502"/>
              <a:ext cx="6844665" cy="1096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3455987"/>
              <a:ext cx="5000244" cy="109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00" y="0"/>
              <a:ext cx="10820400" cy="102869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635" y="4115498"/>
            <a:ext cx="6748780" cy="56318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80"/>
              </a:spcBef>
            </a:pP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"Country"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filled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"Director"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column,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Trebuchet MS"/>
                <a:cs typeface="Trebuchet MS"/>
              </a:rPr>
              <a:t>assuming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directors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typically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own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country.</a:t>
            </a:r>
            <a:endParaRPr sz="3000">
              <a:latin typeface="Trebuchet MS"/>
              <a:cs typeface="Trebuchet MS"/>
            </a:endParaRPr>
          </a:p>
          <a:p>
            <a:pPr marL="12700" marR="1028700">
              <a:lnSpc>
                <a:spcPct val="136200"/>
              </a:lnSpc>
              <a:spcBef>
                <a:spcPts val="5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approach</a:t>
            </a:r>
            <a:r>
              <a:rPr sz="30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improves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completeness</a:t>
            </a:r>
            <a:r>
              <a:rPr sz="30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enhances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geographical</a:t>
            </a:r>
            <a:r>
              <a:rPr sz="3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dataset.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9335" y="468312"/>
            <a:ext cx="7444105" cy="3279775"/>
            <a:chOff x="1029335" y="468312"/>
            <a:chExt cx="7444105" cy="32797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468312"/>
              <a:ext cx="6024245" cy="1096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1564322"/>
              <a:ext cx="7443724" cy="1096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2651125"/>
              <a:ext cx="7269988" cy="109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9625" y="0"/>
              <a:ext cx="9858375" cy="1028699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635" y="4322754"/>
            <a:ext cx="7082790" cy="50031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80"/>
              </a:spcBef>
            </a:pPr>
            <a:r>
              <a:rPr sz="3000" spc="2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issue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identified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null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"Duration"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were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incorrectly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placed</a:t>
            </a:r>
            <a:r>
              <a:rPr sz="3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Trebuchet MS"/>
                <a:cs typeface="Trebuchet MS"/>
              </a:rPr>
              <a:t>"Rating"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column.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discrepancy</a:t>
            </a:r>
            <a:r>
              <a:rPr sz="30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resolved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‘CASE’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statement,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appropriate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compromising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data integrity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9335" y="753427"/>
            <a:ext cx="7491730" cy="3279140"/>
            <a:chOff x="1029335" y="753427"/>
            <a:chExt cx="7491730" cy="32791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753427"/>
              <a:ext cx="6024245" cy="10963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1849691"/>
              <a:ext cx="7443724" cy="1096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2936176"/>
              <a:ext cx="7491603" cy="109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314018" y="3706194"/>
              <a:ext cx="2974340" cy="2877820"/>
            </a:xfrm>
            <a:custGeom>
              <a:avLst/>
              <a:gdLst/>
              <a:ahLst/>
              <a:cxnLst/>
              <a:rect l="l" t="t" r="r" b="b"/>
              <a:pathLst>
                <a:path w="2974340" h="2877820">
                  <a:moveTo>
                    <a:pt x="236397" y="0"/>
                  </a:moveTo>
                  <a:lnTo>
                    <a:pt x="228972" y="1560"/>
                  </a:lnTo>
                  <a:lnTo>
                    <a:pt x="223060" y="5228"/>
                  </a:lnTo>
                  <a:lnTo>
                    <a:pt x="16164" y="137844"/>
                  </a:lnTo>
                  <a:lnTo>
                    <a:pt x="9547" y="141891"/>
                  </a:lnTo>
                  <a:lnTo>
                    <a:pt x="4445" y="148361"/>
                  </a:lnTo>
                  <a:lnTo>
                    <a:pt x="1161" y="156038"/>
                  </a:lnTo>
                  <a:lnTo>
                    <a:pt x="0" y="163702"/>
                  </a:lnTo>
                  <a:lnTo>
                    <a:pt x="0" y="584171"/>
                  </a:lnTo>
                  <a:lnTo>
                    <a:pt x="3233" y="590646"/>
                  </a:lnTo>
                  <a:lnTo>
                    <a:pt x="843736" y="1431496"/>
                  </a:lnTo>
                  <a:lnTo>
                    <a:pt x="3233" y="2278864"/>
                  </a:lnTo>
                  <a:lnTo>
                    <a:pt x="1" y="2285339"/>
                  </a:lnTo>
                  <a:lnTo>
                    <a:pt x="1" y="2854554"/>
                  </a:lnTo>
                  <a:lnTo>
                    <a:pt x="3234" y="2861022"/>
                  </a:lnTo>
                  <a:lnTo>
                    <a:pt x="16165" y="2873959"/>
                  </a:lnTo>
                  <a:lnTo>
                    <a:pt x="22630" y="2877193"/>
                  </a:lnTo>
                  <a:lnTo>
                    <a:pt x="32327" y="2877193"/>
                  </a:lnTo>
                  <a:lnTo>
                    <a:pt x="242458" y="2870725"/>
                  </a:lnTo>
                  <a:lnTo>
                    <a:pt x="252158" y="2870725"/>
                  </a:lnTo>
                  <a:lnTo>
                    <a:pt x="1642240" y="1457397"/>
                  </a:lnTo>
                  <a:lnTo>
                    <a:pt x="1651949" y="1434755"/>
                  </a:lnTo>
                  <a:lnTo>
                    <a:pt x="1649522" y="1422831"/>
                  </a:lnTo>
                  <a:lnTo>
                    <a:pt x="1642240" y="1412113"/>
                  </a:lnTo>
                  <a:lnTo>
                    <a:pt x="265089" y="8466"/>
                  </a:lnTo>
                  <a:lnTo>
                    <a:pt x="258621" y="1991"/>
                  </a:lnTo>
                  <a:lnTo>
                    <a:pt x="252157" y="1991"/>
                  </a:lnTo>
                  <a:lnTo>
                    <a:pt x="244428" y="244"/>
                  </a:lnTo>
                  <a:lnTo>
                    <a:pt x="236397" y="0"/>
                  </a:lnTo>
                  <a:close/>
                </a:path>
                <a:path w="2974340" h="2877820">
                  <a:moveTo>
                    <a:pt x="1556585" y="0"/>
                  </a:moveTo>
                  <a:lnTo>
                    <a:pt x="1549318" y="1560"/>
                  </a:lnTo>
                  <a:lnTo>
                    <a:pt x="1542043" y="5229"/>
                  </a:lnTo>
                  <a:lnTo>
                    <a:pt x="1335136" y="137844"/>
                  </a:lnTo>
                  <a:lnTo>
                    <a:pt x="1328518" y="141891"/>
                  </a:lnTo>
                  <a:lnTo>
                    <a:pt x="1323426" y="148361"/>
                  </a:lnTo>
                  <a:lnTo>
                    <a:pt x="1320154" y="156038"/>
                  </a:lnTo>
                  <a:lnTo>
                    <a:pt x="1318998" y="163703"/>
                  </a:lnTo>
                  <a:lnTo>
                    <a:pt x="1318998" y="584171"/>
                  </a:lnTo>
                  <a:lnTo>
                    <a:pt x="1322191" y="590646"/>
                  </a:lnTo>
                  <a:lnTo>
                    <a:pt x="2169196" y="1431496"/>
                  </a:lnTo>
                  <a:lnTo>
                    <a:pt x="1328664" y="2278864"/>
                  </a:lnTo>
                  <a:lnTo>
                    <a:pt x="1325428" y="2285340"/>
                  </a:lnTo>
                  <a:lnTo>
                    <a:pt x="1325428" y="2854554"/>
                  </a:lnTo>
                  <a:lnTo>
                    <a:pt x="1328665" y="2861023"/>
                  </a:lnTo>
                  <a:lnTo>
                    <a:pt x="1341610" y="2873959"/>
                  </a:lnTo>
                  <a:lnTo>
                    <a:pt x="1348082" y="2877193"/>
                  </a:lnTo>
                  <a:lnTo>
                    <a:pt x="1357791" y="2877193"/>
                  </a:lnTo>
                  <a:lnTo>
                    <a:pt x="1564656" y="2870725"/>
                  </a:lnTo>
                  <a:lnTo>
                    <a:pt x="1574365" y="2870725"/>
                  </a:lnTo>
                  <a:lnTo>
                    <a:pt x="2964464" y="1457398"/>
                  </a:lnTo>
                  <a:lnTo>
                    <a:pt x="2974173" y="1434755"/>
                  </a:lnTo>
                  <a:lnTo>
                    <a:pt x="2971745" y="1422831"/>
                  </a:lnTo>
                  <a:lnTo>
                    <a:pt x="1584072" y="8466"/>
                  </a:lnTo>
                  <a:lnTo>
                    <a:pt x="1571127" y="1991"/>
                  </a:lnTo>
                  <a:lnTo>
                    <a:pt x="1563852" y="245"/>
                  </a:lnTo>
                  <a:lnTo>
                    <a:pt x="1556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626" y="4447540"/>
              <a:ext cx="9226804" cy="138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4775" y="28572"/>
              <a:ext cx="10563225" cy="102298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635" y="1743455"/>
              <a:ext cx="814870" cy="734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465" y="1743455"/>
              <a:ext cx="5090033" cy="734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144" y="2467864"/>
              <a:ext cx="5287390" cy="7340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144" y="3192398"/>
              <a:ext cx="4813046" cy="73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0144" y="3916997"/>
              <a:ext cx="5095366" cy="7343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0144" y="4642230"/>
              <a:ext cx="4964303" cy="734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0144" y="5366639"/>
              <a:ext cx="3633978" cy="7340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144" y="6091301"/>
              <a:ext cx="4114800" cy="7340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144" y="6815455"/>
              <a:ext cx="4556506" cy="7340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144" y="7539990"/>
              <a:ext cx="5287390" cy="7340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0144" y="8264525"/>
              <a:ext cx="1572387" cy="734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335" y="665480"/>
            <a:ext cx="15746348" cy="133477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9175" y="2758948"/>
          <a:ext cx="16162655" cy="672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5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5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550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Abhishek</a:t>
                      </a:r>
                      <a:r>
                        <a:rPr sz="255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Chaubey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9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550" spc="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9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9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Alastair</a:t>
                      </a:r>
                      <a:r>
                        <a:rPr sz="2550" spc="-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Fothergill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Alban</a:t>
                      </a:r>
                      <a:r>
                        <a:rPr sz="255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Teurlai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Alessandro</a:t>
                      </a:r>
                      <a:r>
                        <a:rPr sz="255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Angulo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Andrew</a:t>
                      </a:r>
                      <a:r>
                        <a:rPr sz="255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Tan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Anurag</a:t>
                      </a:r>
                      <a:r>
                        <a:rPr sz="2550" spc="-1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Kashyap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25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970" y="3083877"/>
            <a:ext cx="1458086" cy="4194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7190" y="3083877"/>
            <a:ext cx="2308986" cy="4194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50468" y="3083623"/>
            <a:ext cx="2724530" cy="4194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0324" y="0"/>
              <a:ext cx="11877675" cy="8839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64" y="4052506"/>
              <a:ext cx="6180074" cy="734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864" y="4777740"/>
              <a:ext cx="5341747" cy="7340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864" y="5502275"/>
              <a:ext cx="4615180" cy="734060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44281" y="7863078"/>
          <a:ext cx="9219565" cy="1936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56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335"/>
                        </a:spcBef>
                      </a:pPr>
                      <a:r>
                        <a:rPr sz="2550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United</a:t>
                      </a:r>
                      <a:r>
                        <a:rPr sz="2550" spc="-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States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6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335"/>
                        </a:spcBef>
                      </a:pPr>
                      <a:r>
                        <a:rPr sz="2550" spc="2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685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654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3731" y="8186737"/>
            <a:ext cx="1470278" cy="4194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32661" y="8186737"/>
            <a:ext cx="2309367" cy="4194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340" y="3565778"/>
              <a:ext cx="4878070" cy="13347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340" y="4910454"/>
              <a:ext cx="3316224" cy="13345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287759" y="1650682"/>
            <a:ext cx="5464175" cy="689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3545" indent="-4108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Trebuchet MS"/>
              <a:buAutoNum type="arabicPeriod"/>
              <a:tabLst>
                <a:tab pos="423545" algn="l"/>
              </a:tabLst>
            </a:pP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90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431800" indent="-398780">
              <a:lnSpc>
                <a:spcPct val="100000"/>
              </a:lnSpc>
              <a:buAutoNum type="arabicPeriod"/>
              <a:tabLst>
                <a:tab pos="431800" algn="l"/>
              </a:tabLst>
            </a:pP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Objectives</a:t>
            </a:r>
            <a:r>
              <a:rPr sz="3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Trebuchet MS"/>
                <a:cs typeface="Trebuchet MS"/>
              </a:rPr>
              <a:t>Scope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537210" indent="-504190">
              <a:lnSpc>
                <a:spcPct val="100000"/>
              </a:lnSpc>
              <a:buAutoNum type="arabicPeriod"/>
              <a:tabLst>
                <a:tab pos="537210" algn="l"/>
              </a:tabLst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441325" indent="-408305">
              <a:lnSpc>
                <a:spcPct val="100000"/>
              </a:lnSpc>
              <a:buAutoNum type="arabicPeriod"/>
              <a:tabLst>
                <a:tab pos="441325" algn="l"/>
              </a:tabLst>
            </a:pP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450850" indent="-41783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Cleaning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441325" indent="-408305">
              <a:lnSpc>
                <a:spcPct val="100000"/>
              </a:lnSpc>
              <a:buAutoNum type="arabicPeriod"/>
              <a:tabLst>
                <a:tab pos="441325" algn="l"/>
              </a:tabLst>
            </a:pP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Clr>
                <a:srgbClr val="FFFFFF"/>
              </a:buClr>
              <a:buFont typeface="Trebuchet MS"/>
              <a:buAutoNum type="arabicPeriod"/>
            </a:pPr>
            <a:endParaRPr sz="3000">
              <a:latin typeface="Trebuchet MS"/>
              <a:cs typeface="Trebuchet MS"/>
            </a:endParaRPr>
          </a:p>
          <a:p>
            <a:pPr marL="431800" indent="-3987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31800" algn="l"/>
              </a:tabLst>
            </a:pPr>
            <a:r>
              <a:rPr sz="3000" spc="14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0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0"/>
              <a:ext cx="10668000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2966973"/>
              <a:ext cx="5690743" cy="734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3691254"/>
              <a:ext cx="5200650" cy="7340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4415790"/>
              <a:ext cx="4201922" cy="7340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335" y="5140325"/>
              <a:ext cx="6499351" cy="734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335" y="5864796"/>
              <a:ext cx="5277358" cy="7343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335" y="6590030"/>
              <a:ext cx="2583561" cy="734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335" y="665480"/>
            <a:ext cx="15907004" cy="133477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9175" y="2758948"/>
          <a:ext cx="16162655" cy="6689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5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5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Jan</a:t>
                      </a:r>
                      <a:r>
                        <a:rPr sz="2550" spc="-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Suter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63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550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2016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63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550" spc="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63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Jay</a:t>
                      </a:r>
                      <a:r>
                        <a:rPr sz="2550" spc="-1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Chapman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2017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550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9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Jan</a:t>
                      </a:r>
                      <a:r>
                        <a:rPr sz="2550" spc="-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Suter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2018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Cathy</a:t>
                      </a:r>
                      <a:r>
                        <a:rPr sz="255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Garcia-</a:t>
                      </a:r>
                      <a:r>
                        <a:rPr sz="255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Molina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2019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2550" spc="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Youssef</a:t>
                      </a:r>
                      <a:r>
                        <a:rPr sz="255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Chahine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2550" spc="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2020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2550" spc="-3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7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Rajiv</a:t>
                      </a:r>
                      <a:r>
                        <a:rPr sz="2550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Chilaka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2021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970" y="3083877"/>
            <a:ext cx="1458086" cy="4194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0769" y="3083877"/>
            <a:ext cx="917181" cy="4194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56209" y="3083623"/>
            <a:ext cx="2299080" cy="4194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77250" y="47625"/>
            <a:ext cx="9191625" cy="10239375"/>
            <a:chOff x="8477250" y="47625"/>
            <a:chExt cx="9191625" cy="1023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3000" y="695325"/>
              <a:ext cx="8905875" cy="8896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7250" y="47625"/>
              <a:ext cx="9115425" cy="1023937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29335" y="1940496"/>
            <a:ext cx="7430770" cy="6168390"/>
            <a:chOff x="1029335" y="1940496"/>
            <a:chExt cx="7430770" cy="61683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1940496"/>
              <a:ext cx="7156323" cy="12392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3169919"/>
              <a:ext cx="4041902" cy="1239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4409439"/>
              <a:ext cx="5493003" cy="12395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335" y="5639752"/>
              <a:ext cx="5010658" cy="12392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335" y="6869049"/>
              <a:ext cx="7430643" cy="1239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774" y="1343025"/>
              <a:ext cx="12087225" cy="7600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5" y="4052506"/>
              <a:ext cx="6443852" cy="734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4777740"/>
              <a:ext cx="6097270" cy="7340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5502275"/>
              <a:ext cx="3249803" cy="734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51743" y="2087879"/>
            <a:ext cx="6851650" cy="6101715"/>
            <a:chOff x="10651743" y="2087879"/>
            <a:chExt cx="6851650" cy="6101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1743" y="2087879"/>
              <a:ext cx="6691375" cy="12204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1743" y="3308667"/>
              <a:ext cx="6178169" cy="12201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1743" y="4528438"/>
              <a:ext cx="4256278" cy="12204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743" y="5749353"/>
              <a:ext cx="6851142" cy="12201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1743" y="6969125"/>
              <a:ext cx="5199634" cy="122047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695325"/>
            <a:ext cx="10696575" cy="8896350"/>
            <a:chOff x="0" y="695325"/>
            <a:chExt cx="10696575" cy="889635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99" y="695325"/>
              <a:ext cx="8896350" cy="8896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28675"/>
              <a:ext cx="10696574" cy="8229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500" y="0"/>
              <a:ext cx="11239500" cy="1028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370" y="1293113"/>
              <a:ext cx="4973320" cy="734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70" y="2017712"/>
              <a:ext cx="5537581" cy="734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370" y="2742945"/>
              <a:ext cx="5517515" cy="734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370" y="3467353"/>
              <a:ext cx="6058915" cy="734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370" y="4916170"/>
              <a:ext cx="4702048" cy="73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370" y="5640704"/>
              <a:ext cx="5125974" cy="7340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370" y="6365240"/>
              <a:ext cx="5519293" cy="734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370" y="7089838"/>
              <a:ext cx="5361559" cy="7343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370" y="7814944"/>
              <a:ext cx="5075555" cy="734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335" y="623887"/>
            <a:ext cx="17202785" cy="1220152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9175" y="2525267"/>
          <a:ext cx="16162655" cy="672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5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550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Banjong</a:t>
                      </a:r>
                      <a:r>
                        <a:rPr sz="255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Pisanthanakun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87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87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787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2550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Don</a:t>
                      </a:r>
                      <a:r>
                        <a:rPr sz="255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Michael</a:t>
                      </a:r>
                      <a:r>
                        <a:rPr sz="2550" spc="-1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Paul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8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8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275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88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Jeff</a:t>
                      </a:r>
                      <a:r>
                        <a:rPr sz="2550" spc="-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Baena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550" spc="-3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0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Kevin</a:t>
                      </a:r>
                      <a:r>
                        <a:rPr sz="255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Smith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22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1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Michael</a:t>
                      </a:r>
                      <a:r>
                        <a:rPr sz="2550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Tiddes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00"/>
                        </a:spcBef>
                      </a:pPr>
                      <a:r>
                        <a:rPr sz="2550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2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75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Poj</a:t>
                      </a:r>
                      <a:r>
                        <a:rPr sz="2550" spc="-1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Arnon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20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550" spc="22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550">
                        <a:latin typeface="Trebuchet MS"/>
                        <a:cs typeface="Trebuchet MS"/>
                      </a:endParaRPr>
                    </a:p>
                  </a:txBody>
                  <a:tcPr marL="0" marR="0" marT="2933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970" y="2849562"/>
            <a:ext cx="1458086" cy="4194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98765" y="2849562"/>
            <a:ext cx="2514219" cy="4194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18211" y="2849498"/>
            <a:ext cx="2774315" cy="4197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314018" y="3706194"/>
              <a:ext cx="2974340" cy="2877820"/>
            </a:xfrm>
            <a:custGeom>
              <a:avLst/>
              <a:gdLst/>
              <a:ahLst/>
              <a:cxnLst/>
              <a:rect l="l" t="t" r="r" b="b"/>
              <a:pathLst>
                <a:path w="2974340" h="2877820">
                  <a:moveTo>
                    <a:pt x="236397" y="0"/>
                  </a:moveTo>
                  <a:lnTo>
                    <a:pt x="228972" y="1560"/>
                  </a:lnTo>
                  <a:lnTo>
                    <a:pt x="223060" y="5228"/>
                  </a:lnTo>
                  <a:lnTo>
                    <a:pt x="16164" y="137844"/>
                  </a:lnTo>
                  <a:lnTo>
                    <a:pt x="9547" y="141891"/>
                  </a:lnTo>
                  <a:lnTo>
                    <a:pt x="4445" y="148361"/>
                  </a:lnTo>
                  <a:lnTo>
                    <a:pt x="1161" y="156038"/>
                  </a:lnTo>
                  <a:lnTo>
                    <a:pt x="0" y="163702"/>
                  </a:lnTo>
                  <a:lnTo>
                    <a:pt x="0" y="584171"/>
                  </a:lnTo>
                  <a:lnTo>
                    <a:pt x="3233" y="590646"/>
                  </a:lnTo>
                  <a:lnTo>
                    <a:pt x="843736" y="1431496"/>
                  </a:lnTo>
                  <a:lnTo>
                    <a:pt x="3233" y="2278864"/>
                  </a:lnTo>
                  <a:lnTo>
                    <a:pt x="1" y="2285339"/>
                  </a:lnTo>
                  <a:lnTo>
                    <a:pt x="1" y="2854554"/>
                  </a:lnTo>
                  <a:lnTo>
                    <a:pt x="3234" y="2861022"/>
                  </a:lnTo>
                  <a:lnTo>
                    <a:pt x="16165" y="2873959"/>
                  </a:lnTo>
                  <a:lnTo>
                    <a:pt x="22630" y="2877193"/>
                  </a:lnTo>
                  <a:lnTo>
                    <a:pt x="32327" y="2877193"/>
                  </a:lnTo>
                  <a:lnTo>
                    <a:pt x="242458" y="2870725"/>
                  </a:lnTo>
                  <a:lnTo>
                    <a:pt x="252158" y="2870725"/>
                  </a:lnTo>
                  <a:lnTo>
                    <a:pt x="1642240" y="1457397"/>
                  </a:lnTo>
                  <a:lnTo>
                    <a:pt x="1651949" y="1434755"/>
                  </a:lnTo>
                  <a:lnTo>
                    <a:pt x="1649522" y="1422831"/>
                  </a:lnTo>
                  <a:lnTo>
                    <a:pt x="1642240" y="1412113"/>
                  </a:lnTo>
                  <a:lnTo>
                    <a:pt x="265089" y="8466"/>
                  </a:lnTo>
                  <a:lnTo>
                    <a:pt x="258621" y="1991"/>
                  </a:lnTo>
                  <a:lnTo>
                    <a:pt x="252157" y="1991"/>
                  </a:lnTo>
                  <a:lnTo>
                    <a:pt x="244428" y="244"/>
                  </a:lnTo>
                  <a:lnTo>
                    <a:pt x="236397" y="0"/>
                  </a:lnTo>
                  <a:close/>
                </a:path>
                <a:path w="2974340" h="2877820">
                  <a:moveTo>
                    <a:pt x="1556585" y="0"/>
                  </a:moveTo>
                  <a:lnTo>
                    <a:pt x="1549318" y="1560"/>
                  </a:lnTo>
                  <a:lnTo>
                    <a:pt x="1542043" y="5229"/>
                  </a:lnTo>
                  <a:lnTo>
                    <a:pt x="1335136" y="137844"/>
                  </a:lnTo>
                  <a:lnTo>
                    <a:pt x="1328518" y="141891"/>
                  </a:lnTo>
                  <a:lnTo>
                    <a:pt x="1323426" y="148361"/>
                  </a:lnTo>
                  <a:lnTo>
                    <a:pt x="1320154" y="156038"/>
                  </a:lnTo>
                  <a:lnTo>
                    <a:pt x="1318998" y="163703"/>
                  </a:lnTo>
                  <a:lnTo>
                    <a:pt x="1318998" y="584171"/>
                  </a:lnTo>
                  <a:lnTo>
                    <a:pt x="1322191" y="590646"/>
                  </a:lnTo>
                  <a:lnTo>
                    <a:pt x="2169196" y="1431496"/>
                  </a:lnTo>
                  <a:lnTo>
                    <a:pt x="1328664" y="2278864"/>
                  </a:lnTo>
                  <a:lnTo>
                    <a:pt x="1325428" y="2285340"/>
                  </a:lnTo>
                  <a:lnTo>
                    <a:pt x="1325428" y="2854554"/>
                  </a:lnTo>
                  <a:lnTo>
                    <a:pt x="1328665" y="2861023"/>
                  </a:lnTo>
                  <a:lnTo>
                    <a:pt x="1341610" y="2873959"/>
                  </a:lnTo>
                  <a:lnTo>
                    <a:pt x="1348082" y="2877193"/>
                  </a:lnTo>
                  <a:lnTo>
                    <a:pt x="1357791" y="2877193"/>
                  </a:lnTo>
                  <a:lnTo>
                    <a:pt x="1564656" y="2870725"/>
                  </a:lnTo>
                  <a:lnTo>
                    <a:pt x="1574365" y="2870725"/>
                  </a:lnTo>
                  <a:lnTo>
                    <a:pt x="2964464" y="1457398"/>
                  </a:lnTo>
                  <a:lnTo>
                    <a:pt x="2974173" y="1434755"/>
                  </a:lnTo>
                  <a:lnTo>
                    <a:pt x="2971745" y="1422831"/>
                  </a:lnTo>
                  <a:lnTo>
                    <a:pt x="1584072" y="8466"/>
                  </a:lnTo>
                  <a:lnTo>
                    <a:pt x="1571127" y="1991"/>
                  </a:lnTo>
                  <a:lnTo>
                    <a:pt x="1563852" y="245"/>
                  </a:lnTo>
                  <a:lnTo>
                    <a:pt x="1556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625" y="4447540"/>
              <a:ext cx="10746994" cy="138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62075" y="3083623"/>
            <a:ext cx="15778480" cy="4678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730" marR="1091565" indent="-356870">
              <a:lnSpc>
                <a:spcPct val="1157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79730" algn="l"/>
              </a:tabLst>
            </a:pPr>
            <a:r>
              <a:rPr sz="3300" b="1" spc="65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30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dirty="0">
                <a:solidFill>
                  <a:srgbClr val="FFFFFF"/>
                </a:solidFill>
                <a:latin typeface="Trebuchet MS"/>
                <a:cs typeface="Trebuchet MS"/>
              </a:rPr>
              <a:t>Preferences:</a:t>
            </a:r>
            <a:r>
              <a:rPr sz="3300" b="1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Trebuchet MS"/>
                <a:cs typeface="Trebuchet MS"/>
              </a:rPr>
              <a:t>Highlighted</a:t>
            </a:r>
            <a:r>
              <a:rPr sz="33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3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Trebuchet MS"/>
                <a:cs typeface="Trebuchet MS"/>
              </a:rPr>
              <a:t>popularity</a:t>
            </a:r>
            <a:r>
              <a:rPr sz="3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3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Trebuchet MS"/>
                <a:cs typeface="Trebuchet MS"/>
              </a:rPr>
              <a:t>comedy</a:t>
            </a:r>
            <a:r>
              <a:rPr sz="3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Trebuchet MS"/>
                <a:cs typeface="Trebuchet MS"/>
              </a:rPr>
              <a:t>movies</a:t>
            </a:r>
            <a:r>
              <a:rPr sz="3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300" spc="50" dirty="0">
                <a:solidFill>
                  <a:srgbClr val="FFFFFF"/>
                </a:solidFill>
                <a:latin typeface="Trebuchet MS"/>
                <a:cs typeface="Trebuchet MS"/>
              </a:rPr>
              <a:t>United</a:t>
            </a:r>
            <a:r>
              <a:rPr sz="3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Trebuchet MS"/>
                <a:cs typeface="Trebuchet MS"/>
              </a:rPr>
              <a:t>States,</a:t>
            </a:r>
            <a:r>
              <a:rPr sz="33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guiding</a:t>
            </a:r>
            <a:r>
              <a:rPr sz="3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Trebuchet MS"/>
                <a:cs typeface="Trebuchet MS"/>
              </a:rPr>
              <a:t>localized</a:t>
            </a:r>
            <a:r>
              <a:rPr sz="33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3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rebuchet MS"/>
                <a:cs typeface="Trebuchet MS"/>
              </a:rPr>
              <a:t>acquisition</a:t>
            </a:r>
            <a:r>
              <a:rPr sz="33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5" dirty="0">
                <a:solidFill>
                  <a:srgbClr val="FFFFFF"/>
                </a:solidFill>
                <a:latin typeface="Trebuchet MS"/>
                <a:cs typeface="Trebuchet MS"/>
              </a:rPr>
              <a:t>strategies.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Arial MT"/>
              <a:buChar char="•"/>
            </a:pPr>
            <a:endParaRPr sz="3300">
              <a:latin typeface="Trebuchet MS"/>
              <a:cs typeface="Trebuchet MS"/>
            </a:endParaRPr>
          </a:p>
          <a:p>
            <a:pPr marL="358140" indent="-345440">
              <a:lnSpc>
                <a:spcPct val="100000"/>
              </a:lnSpc>
              <a:buFont typeface="Arial MT"/>
              <a:buChar char="•"/>
              <a:tabLst>
                <a:tab pos="358140" algn="l"/>
              </a:tabLst>
            </a:pPr>
            <a:r>
              <a:rPr sz="3200" b="1" dirty="0">
                <a:solidFill>
                  <a:srgbClr val="FFFFFF"/>
                </a:solidFill>
                <a:latin typeface="Trebuchet MS"/>
                <a:cs typeface="Trebuchet MS"/>
              </a:rPr>
              <a:t>Directorial</a:t>
            </a:r>
            <a:r>
              <a:rPr sz="3200" b="1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rebuchet MS"/>
                <a:cs typeface="Trebuchet MS"/>
              </a:rPr>
              <a:t>Excellence:</a:t>
            </a:r>
            <a:r>
              <a:rPr sz="32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rebuchet MS"/>
                <a:cs typeface="Trebuchet MS"/>
              </a:rPr>
              <a:t>Recognized</a:t>
            </a:r>
            <a:r>
              <a:rPr sz="32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prolific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rebuchet MS"/>
                <a:cs typeface="Trebuchet MS"/>
              </a:rPr>
              <a:t>directors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sz="3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Netflix’s</a:t>
            </a:r>
            <a:endParaRPr sz="3200">
              <a:latin typeface="Trebuchet MS"/>
              <a:cs typeface="Trebuchet MS"/>
            </a:endParaRPr>
          </a:p>
          <a:p>
            <a:pPr marL="358140">
              <a:lnSpc>
                <a:spcPct val="100000"/>
              </a:lnSpc>
              <a:spcBef>
                <a:spcPts val="670"/>
              </a:spcBef>
            </a:pPr>
            <a:r>
              <a:rPr sz="3200" spc="6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diversity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rebuchet MS"/>
                <a:cs typeface="Trebuchet MS"/>
              </a:rPr>
              <a:t>engagement.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3200">
              <a:latin typeface="Trebuchet MS"/>
              <a:cs typeface="Trebuchet MS"/>
            </a:endParaRPr>
          </a:p>
          <a:p>
            <a:pPr marL="379730" marR="165100" indent="-356870">
              <a:lnSpc>
                <a:spcPct val="117600"/>
              </a:lnSpc>
              <a:buFont typeface="Arial MT"/>
              <a:buChar char="•"/>
              <a:tabLst>
                <a:tab pos="379730" algn="l"/>
              </a:tabLst>
            </a:pPr>
            <a:r>
              <a:rPr sz="3300" b="1" dirty="0">
                <a:solidFill>
                  <a:srgbClr val="FFFFFF"/>
                </a:solidFill>
                <a:latin typeface="Trebuchet MS"/>
                <a:cs typeface="Trebuchet MS"/>
              </a:rPr>
              <a:t>Genre</a:t>
            </a:r>
            <a:r>
              <a:rPr sz="33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85" dirty="0">
                <a:solidFill>
                  <a:srgbClr val="FFFFFF"/>
                </a:solidFill>
                <a:latin typeface="Trebuchet MS"/>
                <a:cs typeface="Trebuchet MS"/>
              </a:rPr>
              <a:t>Analysis:</a:t>
            </a:r>
            <a:r>
              <a:rPr sz="33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3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33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3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Trebuchet MS"/>
                <a:cs typeface="Trebuchet MS"/>
              </a:rPr>
              <a:t>preferences</a:t>
            </a:r>
            <a:r>
              <a:rPr sz="3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3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Trebuchet MS"/>
                <a:cs typeface="Trebuchet MS"/>
              </a:rPr>
              <a:t>genre</a:t>
            </a:r>
            <a:r>
              <a:rPr sz="3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300" spc="10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33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rebuchet MS"/>
                <a:cs typeface="Trebuchet MS"/>
              </a:rPr>
              <a:t>duration,</a:t>
            </a:r>
            <a:r>
              <a:rPr sz="33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Trebuchet MS"/>
                <a:cs typeface="Trebuchet MS"/>
              </a:rPr>
              <a:t>informing</a:t>
            </a:r>
            <a:r>
              <a:rPr sz="33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3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Trebuchet MS"/>
                <a:cs typeface="Trebuchet MS"/>
              </a:rPr>
              <a:t>curation</a:t>
            </a:r>
            <a:r>
              <a:rPr sz="3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55" dirty="0">
                <a:solidFill>
                  <a:srgbClr val="FFFFFF"/>
                </a:solidFill>
                <a:latin typeface="Trebuchet MS"/>
                <a:cs typeface="Trebuchet MS"/>
              </a:rPr>
              <a:t>strategies.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35" y="1020381"/>
            <a:ext cx="6049898" cy="11534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8033" y="2347149"/>
            <a:ext cx="15779750" cy="6623684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10209" indent="-382905">
              <a:lnSpc>
                <a:spcPct val="100000"/>
              </a:lnSpc>
              <a:spcBef>
                <a:spcPts val="715"/>
              </a:spcBef>
              <a:buClr>
                <a:srgbClr val="FFFFFF"/>
              </a:buClr>
              <a:buFont typeface="Trebuchet MS"/>
              <a:buAutoNum type="arabicPeriod"/>
              <a:tabLst>
                <a:tab pos="410209" algn="l"/>
              </a:tabLst>
            </a:pPr>
            <a:r>
              <a:rPr sz="3050" b="1" spc="70" dirty="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sz="305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8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0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rebuchet MS"/>
                <a:cs typeface="Trebuchet MS"/>
              </a:rPr>
              <a:t>Relevance:</a:t>
            </a:r>
            <a:endParaRPr sz="3050">
              <a:latin typeface="Trebuchet MS"/>
              <a:cs typeface="Trebuchet MS"/>
            </a:endParaRPr>
          </a:p>
          <a:p>
            <a:pPr marL="410845" marR="1609725" lvl="1" indent="-335280">
              <a:lnSpc>
                <a:spcPts val="4350"/>
              </a:lnSpc>
              <a:spcBef>
                <a:spcPts val="190"/>
              </a:spcBef>
              <a:buFont typeface="Arial MT"/>
              <a:buChar char="•"/>
              <a:tabLst>
                <a:tab pos="410845" algn="l"/>
              </a:tabLst>
            </a:pP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Targeting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3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75" dirty="0">
                <a:solidFill>
                  <a:srgbClr val="FFFFFF"/>
                </a:solidFill>
                <a:latin typeface="Trebuchet MS"/>
                <a:cs typeface="Trebuchet MS"/>
              </a:rPr>
              <a:t>genres</a:t>
            </a:r>
            <a:r>
              <a:rPr sz="3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comedy</a:t>
            </a:r>
            <a:r>
              <a:rPr sz="3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United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204" dirty="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sz="3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Trebuchet MS"/>
                <a:cs typeface="Trebuchet MS"/>
              </a:rPr>
              <a:t>improves</a:t>
            </a:r>
            <a:r>
              <a:rPr sz="30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Trebuchet MS"/>
                <a:cs typeface="Trebuchet MS"/>
              </a:rPr>
              <a:t>viewer 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engagement.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3050">
              <a:latin typeface="Trebuchet MS"/>
              <a:cs typeface="Trebuchet MS"/>
            </a:endParaRPr>
          </a:p>
          <a:p>
            <a:pPr marL="521970" indent="-419100">
              <a:lnSpc>
                <a:spcPct val="100000"/>
              </a:lnSpc>
              <a:buAutoNum type="arabicPeriod" startAt="2"/>
              <a:tabLst>
                <a:tab pos="521970" algn="l"/>
              </a:tabLst>
            </a:pPr>
            <a:r>
              <a:rPr sz="3050" spc="15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Partnerships</a:t>
            </a:r>
            <a:endParaRPr sz="3050">
              <a:latin typeface="Trebuchet MS"/>
              <a:cs typeface="Trebuchet MS"/>
            </a:endParaRPr>
          </a:p>
          <a:p>
            <a:pPr marL="410209" lvl="1" indent="-33464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10209" algn="l"/>
              </a:tabLst>
            </a:pP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Collaborating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directors</a:t>
            </a:r>
            <a:r>
              <a:rPr sz="30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Trebuchet MS"/>
                <a:cs typeface="Trebuchet MS"/>
              </a:rPr>
              <a:t>diversifies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attracts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broader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audiences.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3050">
              <a:latin typeface="Trebuchet MS"/>
              <a:cs typeface="Trebuchet MS"/>
            </a:endParaRPr>
          </a:p>
          <a:p>
            <a:pPr marL="530860" indent="-427990">
              <a:lnSpc>
                <a:spcPct val="100000"/>
              </a:lnSpc>
              <a:buAutoNum type="arabicPeriod" startAt="3"/>
              <a:tabLst>
                <a:tab pos="530860" algn="l"/>
              </a:tabLst>
            </a:pP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Operational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endParaRPr sz="3050">
              <a:latin typeface="Trebuchet MS"/>
              <a:cs typeface="Trebuchet MS"/>
            </a:endParaRPr>
          </a:p>
          <a:p>
            <a:pPr marL="410209" lvl="1" indent="-33464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410209" algn="l"/>
              </a:tabLst>
            </a:pP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Optimizing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length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satisfaction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retention.</a:t>
            </a:r>
            <a:endParaRPr sz="30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355"/>
              </a:spcBef>
              <a:buClr>
                <a:srgbClr val="FFFFFF"/>
              </a:buClr>
              <a:buFont typeface="Arial MT"/>
              <a:buChar char="•"/>
            </a:pPr>
            <a:endParaRPr sz="3050">
              <a:latin typeface="Trebuchet MS"/>
              <a:cs typeface="Trebuchet MS"/>
            </a:endParaRPr>
          </a:p>
          <a:p>
            <a:pPr marL="440055" indent="-42735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40055" algn="l"/>
              </a:tabLst>
            </a:pP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Informed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Decision-</a:t>
            </a:r>
            <a:r>
              <a:rPr sz="3050" spc="21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endParaRPr sz="3050">
              <a:latin typeface="Trebuchet MS"/>
              <a:cs typeface="Trebuchet MS"/>
            </a:endParaRPr>
          </a:p>
          <a:p>
            <a:pPr marL="410209" lvl="1" indent="-334645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410209" algn="l"/>
              </a:tabLst>
            </a:pP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Data-</a:t>
            </a:r>
            <a:r>
              <a:rPr sz="3050" spc="55" dirty="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4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Trebuchet MS"/>
                <a:cs typeface="Trebuchet MS"/>
              </a:rPr>
              <a:t>precise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resource</a:t>
            </a:r>
            <a:r>
              <a:rPr sz="3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0" dirty="0">
                <a:solidFill>
                  <a:srgbClr val="FFFFFF"/>
                </a:solidFill>
                <a:latin typeface="Trebuchet MS"/>
                <a:cs typeface="Trebuchet MS"/>
              </a:rPr>
              <a:t>allocation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Trebuchet MS"/>
                <a:cs typeface="Trebuchet MS"/>
              </a:rPr>
              <a:t>competitive</a:t>
            </a:r>
            <a:r>
              <a:rPr sz="3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positioning.</a:t>
            </a:r>
            <a:endParaRPr sz="30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35" y="679513"/>
            <a:ext cx="6942708" cy="1086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96400" y="1143000"/>
            <a:ext cx="8267700" cy="8001000"/>
            <a:chOff x="9296400" y="1143000"/>
            <a:chExt cx="8267700" cy="800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3725" y="1143000"/>
              <a:ext cx="5362575" cy="800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86975" y="2790825"/>
              <a:ext cx="6686550" cy="4486275"/>
            </a:xfrm>
            <a:custGeom>
              <a:avLst/>
              <a:gdLst/>
              <a:ahLst/>
              <a:cxnLst/>
              <a:rect l="l" t="t" r="r" b="b"/>
              <a:pathLst>
                <a:path w="6686550" h="4486275">
                  <a:moveTo>
                    <a:pt x="6450965" y="0"/>
                  </a:moveTo>
                  <a:lnTo>
                    <a:pt x="234315" y="0"/>
                  </a:lnTo>
                  <a:lnTo>
                    <a:pt x="187200" y="4776"/>
                  </a:lnTo>
                  <a:lnTo>
                    <a:pt x="143267" y="18468"/>
                  </a:lnTo>
                  <a:lnTo>
                    <a:pt x="103472" y="40123"/>
                  </a:lnTo>
                  <a:lnTo>
                    <a:pt x="68770" y="68786"/>
                  </a:lnTo>
                  <a:lnTo>
                    <a:pt x="40116" y="103503"/>
                  </a:lnTo>
                  <a:lnTo>
                    <a:pt x="18466" y="143321"/>
                  </a:lnTo>
                  <a:lnTo>
                    <a:pt x="4775" y="187285"/>
                  </a:lnTo>
                  <a:lnTo>
                    <a:pt x="0" y="234442"/>
                  </a:lnTo>
                  <a:lnTo>
                    <a:pt x="0" y="4486275"/>
                  </a:lnTo>
                  <a:lnTo>
                    <a:pt x="6686550" y="4486275"/>
                  </a:lnTo>
                  <a:lnTo>
                    <a:pt x="6686550" y="4192651"/>
                  </a:lnTo>
                  <a:lnTo>
                    <a:pt x="203961" y="4192651"/>
                  </a:lnTo>
                  <a:lnTo>
                    <a:pt x="203961" y="264668"/>
                  </a:lnTo>
                  <a:lnTo>
                    <a:pt x="6686550" y="264668"/>
                  </a:lnTo>
                  <a:lnTo>
                    <a:pt x="6686550" y="234442"/>
                  </a:lnTo>
                  <a:lnTo>
                    <a:pt x="6681354" y="187285"/>
                  </a:lnTo>
                  <a:lnTo>
                    <a:pt x="6667349" y="143321"/>
                  </a:lnTo>
                  <a:lnTo>
                    <a:pt x="6645473" y="103503"/>
                  </a:lnTo>
                  <a:lnTo>
                    <a:pt x="6616668" y="68786"/>
                  </a:lnTo>
                  <a:lnTo>
                    <a:pt x="6581874" y="40123"/>
                  </a:lnTo>
                  <a:lnTo>
                    <a:pt x="6542031" y="18468"/>
                  </a:lnTo>
                  <a:lnTo>
                    <a:pt x="6498082" y="4776"/>
                  </a:lnTo>
                  <a:lnTo>
                    <a:pt x="6450965" y="0"/>
                  </a:lnTo>
                  <a:close/>
                </a:path>
                <a:path w="6686550" h="4486275">
                  <a:moveTo>
                    <a:pt x="6686550" y="264668"/>
                  </a:moveTo>
                  <a:lnTo>
                    <a:pt x="6479921" y="264668"/>
                  </a:lnTo>
                  <a:lnTo>
                    <a:pt x="6479921" y="4192651"/>
                  </a:lnTo>
                  <a:lnTo>
                    <a:pt x="6686550" y="4192651"/>
                  </a:lnTo>
                  <a:lnTo>
                    <a:pt x="6686550" y="264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6400" y="2771775"/>
              <a:ext cx="8267700" cy="4705350"/>
            </a:xfrm>
            <a:custGeom>
              <a:avLst/>
              <a:gdLst/>
              <a:ahLst/>
              <a:cxnLst/>
              <a:rect l="l" t="t" r="r" b="b"/>
              <a:pathLst>
                <a:path w="8267700" h="4705350">
                  <a:moveTo>
                    <a:pt x="7245604" y="0"/>
                  </a:moveTo>
                  <a:lnTo>
                    <a:pt x="1020826" y="0"/>
                  </a:lnTo>
                  <a:lnTo>
                    <a:pt x="975814" y="4071"/>
                  </a:lnTo>
                  <a:lnTo>
                    <a:pt x="933382" y="15810"/>
                  </a:lnTo>
                  <a:lnTo>
                    <a:pt x="894254" y="34501"/>
                  </a:lnTo>
                  <a:lnTo>
                    <a:pt x="859155" y="59429"/>
                  </a:lnTo>
                  <a:lnTo>
                    <a:pt x="828811" y="89879"/>
                  </a:lnTo>
                  <a:lnTo>
                    <a:pt x="803947" y="125137"/>
                  </a:lnTo>
                  <a:lnTo>
                    <a:pt x="785289" y="164486"/>
                  </a:lnTo>
                  <a:lnTo>
                    <a:pt x="773563" y="207213"/>
                  </a:lnTo>
                  <a:lnTo>
                    <a:pt x="769493" y="252602"/>
                  </a:lnTo>
                  <a:lnTo>
                    <a:pt x="769493" y="4505452"/>
                  </a:lnTo>
                  <a:lnTo>
                    <a:pt x="0" y="4505452"/>
                  </a:lnTo>
                  <a:lnTo>
                    <a:pt x="0" y="4606671"/>
                  </a:lnTo>
                  <a:lnTo>
                    <a:pt x="7828" y="4645396"/>
                  </a:lnTo>
                  <a:lnTo>
                    <a:pt x="29098" y="4676727"/>
                  </a:lnTo>
                  <a:lnTo>
                    <a:pt x="60489" y="4697700"/>
                  </a:lnTo>
                  <a:lnTo>
                    <a:pt x="98678" y="4705350"/>
                  </a:lnTo>
                  <a:lnTo>
                    <a:pt x="8169021" y="4705350"/>
                  </a:lnTo>
                  <a:lnTo>
                    <a:pt x="8207746" y="4697521"/>
                  </a:lnTo>
                  <a:lnTo>
                    <a:pt x="8239077" y="4676251"/>
                  </a:lnTo>
                  <a:lnTo>
                    <a:pt x="8260050" y="4644860"/>
                  </a:lnTo>
                  <a:lnTo>
                    <a:pt x="8267700" y="4606671"/>
                  </a:lnTo>
                  <a:lnTo>
                    <a:pt x="8267700" y="4604004"/>
                  </a:lnTo>
                  <a:lnTo>
                    <a:pt x="3684651" y="4604004"/>
                  </a:lnTo>
                  <a:lnTo>
                    <a:pt x="3645925" y="4596177"/>
                  </a:lnTo>
                  <a:lnTo>
                    <a:pt x="3614594" y="4574921"/>
                  </a:lnTo>
                  <a:lnTo>
                    <a:pt x="3593621" y="4543567"/>
                  </a:lnTo>
                  <a:lnTo>
                    <a:pt x="3585972" y="4505452"/>
                  </a:lnTo>
                  <a:lnTo>
                    <a:pt x="3585972" y="4504055"/>
                  </a:lnTo>
                  <a:lnTo>
                    <a:pt x="793242" y="4504055"/>
                  </a:lnTo>
                  <a:lnTo>
                    <a:pt x="793242" y="256540"/>
                  </a:lnTo>
                  <a:lnTo>
                    <a:pt x="798017" y="209467"/>
                  </a:lnTo>
                  <a:lnTo>
                    <a:pt x="811706" y="165566"/>
                  </a:lnTo>
                  <a:lnTo>
                    <a:pt x="833351" y="125793"/>
                  </a:lnTo>
                  <a:lnTo>
                    <a:pt x="861996" y="91106"/>
                  </a:lnTo>
                  <a:lnTo>
                    <a:pt x="896683" y="62461"/>
                  </a:lnTo>
                  <a:lnTo>
                    <a:pt x="936456" y="40816"/>
                  </a:lnTo>
                  <a:lnTo>
                    <a:pt x="980357" y="27127"/>
                  </a:lnTo>
                  <a:lnTo>
                    <a:pt x="1027429" y="22351"/>
                  </a:lnTo>
                  <a:lnTo>
                    <a:pt x="7347491" y="22351"/>
                  </a:lnTo>
                  <a:lnTo>
                    <a:pt x="7333720" y="15810"/>
                  </a:lnTo>
                  <a:lnTo>
                    <a:pt x="7290993" y="4071"/>
                  </a:lnTo>
                  <a:lnTo>
                    <a:pt x="7245604" y="0"/>
                  </a:lnTo>
                  <a:close/>
                </a:path>
                <a:path w="8267700" h="4705350">
                  <a:moveTo>
                    <a:pt x="7347491" y="22351"/>
                  </a:moveTo>
                  <a:lnTo>
                    <a:pt x="7240269" y="22351"/>
                  </a:lnTo>
                  <a:lnTo>
                    <a:pt x="7287342" y="27127"/>
                  </a:lnTo>
                  <a:lnTo>
                    <a:pt x="7331243" y="40816"/>
                  </a:lnTo>
                  <a:lnTo>
                    <a:pt x="7371016" y="62461"/>
                  </a:lnTo>
                  <a:lnTo>
                    <a:pt x="7405703" y="91106"/>
                  </a:lnTo>
                  <a:lnTo>
                    <a:pt x="7434348" y="125793"/>
                  </a:lnTo>
                  <a:lnTo>
                    <a:pt x="7455993" y="165566"/>
                  </a:lnTo>
                  <a:lnTo>
                    <a:pt x="7469682" y="209467"/>
                  </a:lnTo>
                  <a:lnTo>
                    <a:pt x="7474458" y="256540"/>
                  </a:lnTo>
                  <a:lnTo>
                    <a:pt x="7474458" y="4504055"/>
                  </a:lnTo>
                  <a:lnTo>
                    <a:pt x="4681728" y="4504055"/>
                  </a:lnTo>
                  <a:lnTo>
                    <a:pt x="4681728" y="4505452"/>
                  </a:lnTo>
                  <a:lnTo>
                    <a:pt x="4673899" y="4544157"/>
                  </a:lnTo>
                  <a:lnTo>
                    <a:pt x="4652629" y="4575444"/>
                  </a:lnTo>
                  <a:lnTo>
                    <a:pt x="4621238" y="4596374"/>
                  </a:lnTo>
                  <a:lnTo>
                    <a:pt x="4583048" y="4604004"/>
                  </a:lnTo>
                  <a:lnTo>
                    <a:pt x="8267700" y="4604004"/>
                  </a:lnTo>
                  <a:lnTo>
                    <a:pt x="8267700" y="4505452"/>
                  </a:lnTo>
                  <a:lnTo>
                    <a:pt x="7498207" y="4505452"/>
                  </a:lnTo>
                  <a:lnTo>
                    <a:pt x="7498207" y="252602"/>
                  </a:lnTo>
                  <a:lnTo>
                    <a:pt x="7494135" y="207213"/>
                  </a:lnTo>
                  <a:lnTo>
                    <a:pt x="7482396" y="164486"/>
                  </a:lnTo>
                  <a:lnTo>
                    <a:pt x="7463705" y="125137"/>
                  </a:lnTo>
                  <a:lnTo>
                    <a:pt x="7438777" y="89879"/>
                  </a:lnTo>
                  <a:lnTo>
                    <a:pt x="7408327" y="59429"/>
                  </a:lnTo>
                  <a:lnTo>
                    <a:pt x="7373069" y="34501"/>
                  </a:lnTo>
                  <a:lnTo>
                    <a:pt x="7347491" y="22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67850" y="7277100"/>
              <a:ext cx="7924800" cy="238125"/>
            </a:xfrm>
            <a:custGeom>
              <a:avLst/>
              <a:gdLst/>
              <a:ahLst/>
              <a:cxnLst/>
              <a:rect l="l" t="t" r="r" b="b"/>
              <a:pathLst>
                <a:path w="7924800" h="238125">
                  <a:moveTo>
                    <a:pt x="4514850" y="0"/>
                  </a:moveTo>
                  <a:lnTo>
                    <a:pt x="3409950" y="0"/>
                  </a:lnTo>
                  <a:lnTo>
                    <a:pt x="3409950" y="1397"/>
                  </a:lnTo>
                  <a:lnTo>
                    <a:pt x="3417862" y="41402"/>
                  </a:lnTo>
                  <a:lnTo>
                    <a:pt x="3439439" y="74282"/>
                  </a:lnTo>
                  <a:lnTo>
                    <a:pt x="3471456" y="96570"/>
                  </a:lnTo>
                  <a:lnTo>
                    <a:pt x="3510661" y="104775"/>
                  </a:lnTo>
                  <a:lnTo>
                    <a:pt x="4415536" y="104775"/>
                  </a:lnTo>
                  <a:lnTo>
                    <a:pt x="4454512" y="96570"/>
                  </a:lnTo>
                  <a:lnTo>
                    <a:pt x="4486046" y="74282"/>
                  </a:lnTo>
                  <a:lnTo>
                    <a:pt x="4507154" y="41402"/>
                  </a:lnTo>
                  <a:lnTo>
                    <a:pt x="4514850" y="1397"/>
                  </a:lnTo>
                  <a:lnTo>
                    <a:pt x="4514850" y="0"/>
                  </a:lnTo>
                  <a:close/>
                </a:path>
                <a:path w="7924800" h="238125">
                  <a:moveTo>
                    <a:pt x="7924800" y="200025"/>
                  </a:moveTo>
                  <a:lnTo>
                    <a:pt x="0" y="200025"/>
                  </a:lnTo>
                  <a:lnTo>
                    <a:pt x="2984" y="215150"/>
                  </a:lnTo>
                  <a:lnTo>
                    <a:pt x="11023" y="227228"/>
                  </a:lnTo>
                  <a:lnTo>
                    <a:pt x="22758" y="235229"/>
                  </a:lnTo>
                  <a:lnTo>
                    <a:pt x="36830" y="238125"/>
                  </a:lnTo>
                  <a:lnTo>
                    <a:pt x="7887970" y="238125"/>
                  </a:lnTo>
                  <a:lnTo>
                    <a:pt x="7902613" y="235051"/>
                  </a:lnTo>
                  <a:lnTo>
                    <a:pt x="7914284" y="226745"/>
                  </a:lnTo>
                  <a:lnTo>
                    <a:pt x="7922006" y="214604"/>
                  </a:lnTo>
                  <a:lnTo>
                    <a:pt x="7924800" y="200025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6525" y="3057525"/>
              <a:ext cx="6267450" cy="39243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1813179"/>
            <a:ext cx="6741541" cy="133477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6635" y="3636708"/>
            <a:ext cx="7449820" cy="483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425">
              <a:lnSpc>
                <a:spcPct val="116799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Trebuchet MS"/>
                <a:cs typeface="Trebuchet MS"/>
              </a:rPr>
              <a:t>focuses</a:t>
            </a:r>
            <a:r>
              <a:rPr sz="30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analyzing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Netflix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uncover</a:t>
            </a:r>
            <a:r>
              <a:rPr sz="30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behaviors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3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trends.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6799"/>
              </a:lnSpc>
            </a:pPr>
            <a:r>
              <a:rPr sz="3000" spc="2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refining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types,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resolving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inconsistencies,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sz="3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05" dirty="0">
                <a:solidFill>
                  <a:srgbClr val="FFFFFF"/>
                </a:solidFill>
                <a:latin typeface="Trebuchet MS"/>
                <a:cs typeface="Trebuchet MS"/>
              </a:rPr>
              <a:t>SQL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queries,</a:t>
            </a:r>
            <a:r>
              <a:rPr sz="3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aims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actionable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optimizing</a:t>
            </a:r>
            <a:r>
              <a:rPr sz="3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content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sz="30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experience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platform.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 marR="5080" indent="1270" algn="ctr">
              <a:lnSpc>
                <a:spcPct val="109600"/>
              </a:lnSpc>
              <a:spcBef>
                <a:spcPts val="70"/>
              </a:spcBef>
            </a:pPr>
            <a:r>
              <a:rPr spc="100" dirty="0"/>
              <a:t>For</a:t>
            </a:r>
            <a:r>
              <a:rPr spc="-229" dirty="0"/>
              <a:t> </a:t>
            </a:r>
            <a:r>
              <a:rPr spc="95" dirty="0"/>
              <a:t>exploring</a:t>
            </a:r>
            <a:r>
              <a:rPr spc="-240" dirty="0"/>
              <a:t> </a:t>
            </a:r>
            <a:r>
              <a:rPr spc="100" dirty="0"/>
              <a:t>this</a:t>
            </a:r>
            <a:r>
              <a:rPr spc="-290" dirty="0"/>
              <a:t> </a:t>
            </a:r>
            <a:r>
              <a:rPr spc="80" dirty="0"/>
              <a:t>presentation</a:t>
            </a:r>
            <a:r>
              <a:rPr spc="-220" dirty="0"/>
              <a:t> </a:t>
            </a:r>
            <a:r>
              <a:rPr spc="90" dirty="0"/>
              <a:t>on</a:t>
            </a:r>
            <a:r>
              <a:rPr spc="-225" dirty="0"/>
              <a:t> </a:t>
            </a:r>
            <a:r>
              <a:rPr spc="70" dirty="0"/>
              <a:t>the</a:t>
            </a:r>
            <a:r>
              <a:rPr spc="-260" dirty="0"/>
              <a:t> </a:t>
            </a:r>
            <a:r>
              <a:rPr spc="95" dirty="0"/>
              <a:t>Netflix</a:t>
            </a:r>
            <a:r>
              <a:rPr spc="-245" dirty="0"/>
              <a:t> </a:t>
            </a:r>
            <a:r>
              <a:rPr spc="80" dirty="0"/>
              <a:t>data </a:t>
            </a:r>
            <a:r>
              <a:rPr spc="150" dirty="0"/>
              <a:t>analysis</a:t>
            </a:r>
            <a:r>
              <a:rPr spc="-300" dirty="0"/>
              <a:t> </a:t>
            </a:r>
            <a:r>
              <a:rPr spc="-65" dirty="0"/>
              <a:t>project.</a:t>
            </a:r>
            <a:r>
              <a:rPr spc="-260" dirty="0"/>
              <a:t> </a:t>
            </a:r>
            <a:r>
              <a:rPr spc="65" dirty="0"/>
              <a:t>Your</a:t>
            </a:r>
            <a:r>
              <a:rPr spc="-220" dirty="0"/>
              <a:t> </a:t>
            </a:r>
            <a:r>
              <a:rPr spc="65" dirty="0"/>
              <a:t>interest</a:t>
            </a:r>
            <a:r>
              <a:rPr spc="-204" dirty="0"/>
              <a:t> </a:t>
            </a:r>
            <a:r>
              <a:rPr spc="125" dirty="0"/>
              <a:t>and</a:t>
            </a:r>
            <a:r>
              <a:rPr spc="-215" dirty="0"/>
              <a:t> </a:t>
            </a:r>
            <a:r>
              <a:rPr spc="140" dirty="0"/>
              <a:t>engagement</a:t>
            </a:r>
            <a:r>
              <a:rPr spc="-295" dirty="0"/>
              <a:t> </a:t>
            </a:r>
            <a:r>
              <a:rPr spc="45" dirty="0"/>
              <a:t>are </a:t>
            </a:r>
            <a:r>
              <a:rPr spc="105" dirty="0"/>
              <a:t>greatly</a:t>
            </a:r>
            <a:r>
              <a:rPr spc="-305" dirty="0"/>
              <a:t> </a:t>
            </a:r>
            <a:r>
              <a:rPr spc="70" dirty="0"/>
              <a:t>appreciated</a:t>
            </a:r>
            <a:r>
              <a:rPr spc="-215" dirty="0"/>
              <a:t> </a:t>
            </a:r>
            <a:r>
              <a:rPr spc="240" dirty="0"/>
              <a:t>as</a:t>
            </a:r>
            <a:r>
              <a:rPr spc="-220" dirty="0"/>
              <a:t> </a:t>
            </a:r>
            <a:r>
              <a:rPr spc="105" dirty="0"/>
              <a:t>we</a:t>
            </a:r>
            <a:r>
              <a:rPr spc="-260" dirty="0"/>
              <a:t> </a:t>
            </a:r>
            <a:r>
              <a:rPr spc="60" dirty="0"/>
              <a:t>continue</a:t>
            </a:r>
            <a:r>
              <a:rPr spc="-260" dirty="0"/>
              <a:t> </a:t>
            </a:r>
            <a:r>
              <a:rPr spc="65" dirty="0"/>
              <a:t>to</a:t>
            </a:r>
            <a:r>
              <a:rPr spc="-250" dirty="0"/>
              <a:t> </a:t>
            </a:r>
            <a:r>
              <a:rPr spc="65" dirty="0"/>
              <a:t>uncover</a:t>
            </a:r>
            <a:r>
              <a:rPr spc="-245" dirty="0"/>
              <a:t> </a:t>
            </a:r>
            <a:r>
              <a:rPr spc="55" dirty="0"/>
              <a:t>valuable </a:t>
            </a:r>
            <a:r>
              <a:rPr spc="145" dirty="0"/>
              <a:t>insights</a:t>
            </a:r>
            <a:r>
              <a:rPr spc="-225" dirty="0"/>
              <a:t> </a:t>
            </a:r>
            <a:r>
              <a:rPr spc="75" dirty="0"/>
              <a:t>from</a:t>
            </a:r>
            <a:r>
              <a:rPr spc="-270" dirty="0"/>
              <a:t> </a:t>
            </a:r>
            <a:r>
              <a:rPr spc="65" dirty="0"/>
              <a:t>the</a:t>
            </a:r>
            <a:r>
              <a:rPr spc="-265" dirty="0"/>
              <a:t> </a:t>
            </a:r>
            <a:r>
              <a:rPr spc="-10" dirty="0"/>
              <a:t>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79670" y="1511972"/>
              <a:ext cx="4502150" cy="5347335"/>
            </a:xfrm>
            <a:custGeom>
              <a:avLst/>
              <a:gdLst/>
              <a:ahLst/>
              <a:cxnLst/>
              <a:rect l="l" t="t" r="r" b="b"/>
              <a:pathLst>
                <a:path w="4502150" h="5347334">
                  <a:moveTo>
                    <a:pt x="1869478" y="821436"/>
                  </a:moveTo>
                  <a:lnTo>
                    <a:pt x="1868424" y="771017"/>
                  </a:lnTo>
                  <a:lnTo>
                    <a:pt x="1863458" y="720509"/>
                  </a:lnTo>
                  <a:lnTo>
                    <a:pt x="1854657" y="670509"/>
                  </a:lnTo>
                  <a:lnTo>
                    <a:pt x="1842122" y="621652"/>
                  </a:lnTo>
                  <a:lnTo>
                    <a:pt x="1825891" y="574040"/>
                  </a:lnTo>
                  <a:lnTo>
                    <a:pt x="1806003" y="527786"/>
                  </a:lnTo>
                  <a:lnTo>
                    <a:pt x="1782483" y="482981"/>
                  </a:lnTo>
                  <a:lnTo>
                    <a:pt x="1778469" y="476618"/>
                  </a:lnTo>
                  <a:lnTo>
                    <a:pt x="1778469" y="787184"/>
                  </a:lnTo>
                  <a:lnTo>
                    <a:pt x="1778038" y="841438"/>
                  </a:lnTo>
                  <a:lnTo>
                    <a:pt x="1772361" y="895324"/>
                  </a:lnTo>
                  <a:lnTo>
                    <a:pt x="1761451" y="948664"/>
                  </a:lnTo>
                  <a:lnTo>
                    <a:pt x="1744802" y="1002499"/>
                  </a:lnTo>
                  <a:lnTo>
                    <a:pt x="1722920" y="1054163"/>
                  </a:lnTo>
                  <a:lnTo>
                    <a:pt x="1695869" y="1103490"/>
                  </a:lnTo>
                  <a:lnTo>
                    <a:pt x="1663763" y="1150302"/>
                  </a:lnTo>
                  <a:lnTo>
                    <a:pt x="1627200" y="1193736"/>
                  </a:lnTo>
                  <a:lnTo>
                    <a:pt x="1586865" y="1232979"/>
                  </a:lnTo>
                  <a:lnTo>
                    <a:pt x="1542872" y="1267891"/>
                  </a:lnTo>
                  <a:lnTo>
                    <a:pt x="1495386" y="1298333"/>
                  </a:lnTo>
                  <a:lnTo>
                    <a:pt x="1446834" y="1323136"/>
                  </a:lnTo>
                  <a:lnTo>
                    <a:pt x="1396352" y="1343050"/>
                  </a:lnTo>
                  <a:lnTo>
                    <a:pt x="1344104" y="1358023"/>
                  </a:lnTo>
                  <a:lnTo>
                    <a:pt x="1290281" y="1367993"/>
                  </a:lnTo>
                  <a:lnTo>
                    <a:pt x="1235760" y="1372806"/>
                  </a:lnTo>
                  <a:lnTo>
                    <a:pt x="1181404" y="1372374"/>
                  </a:lnTo>
                  <a:lnTo>
                    <a:pt x="1127417" y="1366710"/>
                  </a:lnTo>
                  <a:lnTo>
                    <a:pt x="1073988" y="1355813"/>
                  </a:lnTo>
                  <a:lnTo>
                    <a:pt x="1020051" y="1339202"/>
                  </a:lnTo>
                  <a:lnTo>
                    <a:pt x="968298" y="1317358"/>
                  </a:lnTo>
                  <a:lnTo>
                    <a:pt x="918883" y="1290370"/>
                  </a:lnTo>
                  <a:lnTo>
                    <a:pt x="871982" y="1258316"/>
                  </a:lnTo>
                  <a:lnTo>
                    <a:pt x="828471" y="1221816"/>
                  </a:lnTo>
                  <a:lnTo>
                    <a:pt x="789165" y="1181544"/>
                  </a:lnTo>
                  <a:lnTo>
                    <a:pt x="754189" y="1137627"/>
                  </a:lnTo>
                  <a:lnTo>
                    <a:pt x="723684" y="1090231"/>
                  </a:lnTo>
                  <a:lnTo>
                    <a:pt x="698842" y="1041781"/>
                  </a:lnTo>
                  <a:lnTo>
                    <a:pt x="678891" y="991387"/>
                  </a:lnTo>
                  <a:lnTo>
                    <a:pt x="663892" y="939228"/>
                  </a:lnTo>
                  <a:lnTo>
                    <a:pt x="653897" y="885507"/>
                  </a:lnTo>
                  <a:lnTo>
                    <a:pt x="649071" y="831075"/>
                  </a:lnTo>
                  <a:lnTo>
                    <a:pt x="649503" y="776820"/>
                  </a:lnTo>
                  <a:lnTo>
                    <a:pt x="655180" y="722934"/>
                  </a:lnTo>
                  <a:lnTo>
                    <a:pt x="666089" y="669594"/>
                  </a:lnTo>
                  <a:lnTo>
                    <a:pt x="682739" y="615759"/>
                  </a:lnTo>
                  <a:lnTo>
                    <a:pt x="704634" y="564095"/>
                  </a:lnTo>
                  <a:lnTo>
                    <a:pt x="731672" y="514769"/>
                  </a:lnTo>
                  <a:lnTo>
                    <a:pt x="763778" y="467969"/>
                  </a:lnTo>
                  <a:lnTo>
                    <a:pt x="800341" y="424522"/>
                  </a:lnTo>
                  <a:lnTo>
                    <a:pt x="840689" y="385279"/>
                  </a:lnTo>
                  <a:lnTo>
                    <a:pt x="884669" y="350380"/>
                  </a:lnTo>
                  <a:lnTo>
                    <a:pt x="932154" y="319925"/>
                  </a:lnTo>
                  <a:lnTo>
                    <a:pt x="980706" y="295122"/>
                  </a:lnTo>
                  <a:lnTo>
                    <a:pt x="1031189" y="275209"/>
                  </a:lnTo>
                  <a:lnTo>
                    <a:pt x="1083437" y="260235"/>
                  </a:lnTo>
                  <a:lnTo>
                    <a:pt x="1137259" y="250266"/>
                  </a:lnTo>
                  <a:lnTo>
                    <a:pt x="1191780" y="245452"/>
                  </a:lnTo>
                  <a:lnTo>
                    <a:pt x="1246136" y="245884"/>
                  </a:lnTo>
                  <a:lnTo>
                    <a:pt x="1300124" y="251548"/>
                  </a:lnTo>
                  <a:lnTo>
                    <a:pt x="1353566" y="262445"/>
                  </a:lnTo>
                  <a:lnTo>
                    <a:pt x="1407490" y="279057"/>
                  </a:lnTo>
                  <a:lnTo>
                    <a:pt x="1459255" y="300901"/>
                  </a:lnTo>
                  <a:lnTo>
                    <a:pt x="1508671" y="327901"/>
                  </a:lnTo>
                  <a:lnTo>
                    <a:pt x="1555559" y="359943"/>
                  </a:lnTo>
                  <a:lnTo>
                    <a:pt x="1599082" y="396443"/>
                  </a:lnTo>
                  <a:lnTo>
                    <a:pt x="1638388" y="436714"/>
                  </a:lnTo>
                  <a:lnTo>
                    <a:pt x="1673364" y="480618"/>
                  </a:lnTo>
                  <a:lnTo>
                    <a:pt x="1703857" y="528027"/>
                  </a:lnTo>
                  <a:lnTo>
                    <a:pt x="1728711" y="576478"/>
                  </a:lnTo>
                  <a:lnTo>
                    <a:pt x="1748663" y="626872"/>
                  </a:lnTo>
                  <a:lnTo>
                    <a:pt x="1763661" y="679030"/>
                  </a:lnTo>
                  <a:lnTo>
                    <a:pt x="1773643" y="732751"/>
                  </a:lnTo>
                  <a:lnTo>
                    <a:pt x="1778469" y="787184"/>
                  </a:lnTo>
                  <a:lnTo>
                    <a:pt x="1778469" y="476618"/>
                  </a:lnTo>
                  <a:lnTo>
                    <a:pt x="1754555" y="438632"/>
                  </a:lnTo>
                  <a:lnTo>
                    <a:pt x="1723313" y="396862"/>
                  </a:lnTo>
                  <a:lnTo>
                    <a:pt x="1688820" y="357759"/>
                  </a:lnTo>
                  <a:lnTo>
                    <a:pt x="1651152" y="321398"/>
                  </a:lnTo>
                  <a:lnTo>
                    <a:pt x="1610398" y="287896"/>
                  </a:lnTo>
                  <a:lnTo>
                    <a:pt x="1567116" y="257683"/>
                  </a:lnTo>
                  <a:lnTo>
                    <a:pt x="1546225" y="245452"/>
                  </a:lnTo>
                  <a:lnTo>
                    <a:pt x="1521917" y="231216"/>
                  </a:lnTo>
                  <a:lnTo>
                    <a:pt x="1474927" y="208546"/>
                  </a:lnTo>
                  <a:lnTo>
                    <a:pt x="1426235" y="189699"/>
                  </a:lnTo>
                  <a:lnTo>
                    <a:pt x="1375943" y="174764"/>
                  </a:lnTo>
                  <a:lnTo>
                    <a:pt x="1326388" y="164160"/>
                  </a:lnTo>
                  <a:lnTo>
                    <a:pt x="1276400" y="157441"/>
                  </a:lnTo>
                  <a:lnTo>
                    <a:pt x="1226108" y="154609"/>
                  </a:lnTo>
                  <a:lnTo>
                    <a:pt x="1175588" y="155663"/>
                  </a:lnTo>
                  <a:lnTo>
                    <a:pt x="1124978" y="160616"/>
                  </a:lnTo>
                  <a:lnTo>
                    <a:pt x="1074902" y="169405"/>
                  </a:lnTo>
                  <a:lnTo>
                    <a:pt x="1025956" y="181914"/>
                  </a:lnTo>
                  <a:lnTo>
                    <a:pt x="978268" y="198107"/>
                  </a:lnTo>
                  <a:lnTo>
                    <a:pt x="931913" y="217970"/>
                  </a:lnTo>
                  <a:lnTo>
                    <a:pt x="887031" y="241452"/>
                  </a:lnTo>
                  <a:lnTo>
                    <a:pt x="842594" y="269316"/>
                  </a:lnTo>
                  <a:lnTo>
                    <a:pt x="800747" y="300507"/>
                  </a:lnTo>
                  <a:lnTo>
                    <a:pt x="761580" y="334937"/>
                  </a:lnTo>
                  <a:lnTo>
                    <a:pt x="725157" y="372541"/>
                  </a:lnTo>
                  <a:lnTo>
                    <a:pt x="691591" y="413232"/>
                  </a:lnTo>
                  <a:lnTo>
                    <a:pt x="661327" y="456425"/>
                  </a:lnTo>
                  <a:lnTo>
                    <a:pt x="634809" y="501535"/>
                  </a:lnTo>
                  <a:lnTo>
                    <a:pt x="612101" y="548436"/>
                  </a:lnTo>
                  <a:lnTo>
                    <a:pt x="593229" y="597052"/>
                  </a:lnTo>
                  <a:lnTo>
                    <a:pt x="578256" y="647255"/>
                  </a:lnTo>
                  <a:lnTo>
                    <a:pt x="567639" y="696722"/>
                  </a:lnTo>
                  <a:lnTo>
                    <a:pt x="560908" y="746607"/>
                  </a:lnTo>
                  <a:lnTo>
                    <a:pt x="558063" y="796823"/>
                  </a:lnTo>
                  <a:lnTo>
                    <a:pt x="559117" y="847242"/>
                  </a:lnTo>
                  <a:lnTo>
                    <a:pt x="564083" y="897763"/>
                  </a:lnTo>
                  <a:lnTo>
                    <a:pt x="572884" y="947750"/>
                  </a:lnTo>
                  <a:lnTo>
                    <a:pt x="585419" y="996594"/>
                  </a:lnTo>
                  <a:lnTo>
                    <a:pt x="601649" y="1044206"/>
                  </a:lnTo>
                  <a:lnTo>
                    <a:pt x="621538" y="1090472"/>
                  </a:lnTo>
                  <a:lnTo>
                    <a:pt x="645071" y="1135278"/>
                  </a:lnTo>
                  <a:lnTo>
                    <a:pt x="672985" y="1179626"/>
                  </a:lnTo>
                  <a:lnTo>
                    <a:pt x="704227" y="1221397"/>
                  </a:lnTo>
                  <a:lnTo>
                    <a:pt x="738733" y="1260500"/>
                  </a:lnTo>
                  <a:lnTo>
                    <a:pt x="776401" y="1296860"/>
                  </a:lnTo>
                  <a:lnTo>
                    <a:pt x="817156" y="1330363"/>
                  </a:lnTo>
                  <a:lnTo>
                    <a:pt x="860437" y="1360576"/>
                  </a:lnTo>
                  <a:lnTo>
                    <a:pt x="905624" y="1387043"/>
                  </a:lnTo>
                  <a:lnTo>
                    <a:pt x="952614" y="1409725"/>
                  </a:lnTo>
                  <a:lnTo>
                    <a:pt x="1001318" y="1428559"/>
                  </a:lnTo>
                  <a:lnTo>
                    <a:pt x="1051598" y="1443507"/>
                  </a:lnTo>
                  <a:lnTo>
                    <a:pt x="1091565" y="1452359"/>
                  </a:lnTo>
                  <a:lnTo>
                    <a:pt x="1131811" y="1458683"/>
                  </a:lnTo>
                  <a:lnTo>
                    <a:pt x="1172311" y="1462493"/>
                  </a:lnTo>
                  <a:lnTo>
                    <a:pt x="1212977" y="1463751"/>
                  </a:lnTo>
                  <a:lnTo>
                    <a:pt x="1235341" y="1463370"/>
                  </a:lnTo>
                  <a:lnTo>
                    <a:pt x="1280147" y="1460322"/>
                  </a:lnTo>
                  <a:lnTo>
                    <a:pt x="1352638" y="1448866"/>
                  </a:lnTo>
                  <a:lnTo>
                    <a:pt x="1401584" y="1436344"/>
                  </a:lnTo>
                  <a:lnTo>
                    <a:pt x="1449285" y="1420152"/>
                  </a:lnTo>
                  <a:lnTo>
                    <a:pt x="1495628" y="1400289"/>
                  </a:lnTo>
                  <a:lnTo>
                    <a:pt x="1540522" y="1376794"/>
                  </a:lnTo>
                  <a:lnTo>
                    <a:pt x="1546872" y="1372806"/>
                  </a:lnTo>
                  <a:lnTo>
                    <a:pt x="1584947" y="1348930"/>
                  </a:lnTo>
                  <a:lnTo>
                    <a:pt x="1626793" y="1317739"/>
                  </a:lnTo>
                  <a:lnTo>
                    <a:pt x="1665960" y="1283309"/>
                  </a:lnTo>
                  <a:lnTo>
                    <a:pt x="1702384" y="1245717"/>
                  </a:lnTo>
                  <a:lnTo>
                    <a:pt x="1735950" y="1205026"/>
                  </a:lnTo>
                  <a:lnTo>
                    <a:pt x="1766214" y="1161821"/>
                  </a:lnTo>
                  <a:lnTo>
                    <a:pt x="1792732" y="1116723"/>
                  </a:lnTo>
                  <a:lnTo>
                    <a:pt x="1815452" y="1069809"/>
                  </a:lnTo>
                  <a:lnTo>
                    <a:pt x="1834324" y="1021207"/>
                  </a:lnTo>
                  <a:lnTo>
                    <a:pt x="1849297" y="971003"/>
                  </a:lnTo>
                  <a:lnTo>
                    <a:pt x="1859915" y="921550"/>
                  </a:lnTo>
                  <a:lnTo>
                    <a:pt x="1866646" y="871651"/>
                  </a:lnTo>
                  <a:lnTo>
                    <a:pt x="1869478" y="821436"/>
                  </a:lnTo>
                  <a:close/>
                </a:path>
                <a:path w="4502150" h="5347334">
                  <a:moveTo>
                    <a:pt x="2024367" y="803592"/>
                  </a:moveTo>
                  <a:lnTo>
                    <a:pt x="2022271" y="751611"/>
                  </a:lnTo>
                  <a:lnTo>
                    <a:pt x="2016823" y="699579"/>
                  </a:lnTo>
                  <a:lnTo>
                    <a:pt x="2008085" y="647979"/>
                  </a:lnTo>
                  <a:lnTo>
                    <a:pt x="1996135" y="597357"/>
                  </a:lnTo>
                  <a:lnTo>
                    <a:pt x="1980996" y="547763"/>
                  </a:lnTo>
                  <a:lnTo>
                    <a:pt x="1962696" y="499287"/>
                  </a:lnTo>
                  <a:lnTo>
                    <a:pt x="1941258" y="451993"/>
                  </a:lnTo>
                  <a:lnTo>
                    <a:pt x="1933638" y="437705"/>
                  </a:lnTo>
                  <a:lnTo>
                    <a:pt x="1933638" y="822680"/>
                  </a:lnTo>
                  <a:lnTo>
                    <a:pt x="1930527" y="877824"/>
                  </a:lnTo>
                  <a:lnTo>
                    <a:pt x="1923135" y="932599"/>
                  </a:lnTo>
                  <a:lnTo>
                    <a:pt x="1911489" y="986891"/>
                  </a:lnTo>
                  <a:lnTo>
                    <a:pt x="1898103" y="1032903"/>
                  </a:lnTo>
                  <a:lnTo>
                    <a:pt x="1881720" y="1077734"/>
                  </a:lnTo>
                  <a:lnTo>
                    <a:pt x="1862404" y="1121295"/>
                  </a:lnTo>
                  <a:lnTo>
                    <a:pt x="1840153" y="1163535"/>
                  </a:lnTo>
                  <a:lnTo>
                    <a:pt x="1815033" y="1204379"/>
                  </a:lnTo>
                  <a:lnTo>
                    <a:pt x="1787055" y="1243761"/>
                  </a:lnTo>
                  <a:lnTo>
                    <a:pt x="1756549" y="1281239"/>
                  </a:lnTo>
                  <a:lnTo>
                    <a:pt x="1723872" y="1316355"/>
                  </a:lnTo>
                  <a:lnTo>
                    <a:pt x="1689087" y="1349082"/>
                  </a:lnTo>
                  <a:lnTo>
                    <a:pt x="1652219" y="1379347"/>
                  </a:lnTo>
                  <a:lnTo>
                    <a:pt x="1613357" y="1407121"/>
                  </a:lnTo>
                  <a:lnTo>
                    <a:pt x="1572539" y="1432344"/>
                  </a:lnTo>
                  <a:lnTo>
                    <a:pt x="1523276" y="1458125"/>
                  </a:lnTo>
                  <a:lnTo>
                    <a:pt x="1472387" y="1479918"/>
                  </a:lnTo>
                  <a:lnTo>
                    <a:pt x="1420012" y="1497711"/>
                  </a:lnTo>
                  <a:lnTo>
                    <a:pt x="1366266" y="1511452"/>
                  </a:lnTo>
                  <a:lnTo>
                    <a:pt x="1311262" y="1521091"/>
                  </a:lnTo>
                  <a:lnTo>
                    <a:pt x="1264945" y="1525930"/>
                  </a:lnTo>
                  <a:lnTo>
                    <a:pt x="1218679" y="1527784"/>
                  </a:lnTo>
                  <a:lnTo>
                    <a:pt x="1172552" y="1526679"/>
                  </a:lnTo>
                  <a:lnTo>
                    <a:pt x="1126642" y="1522603"/>
                  </a:lnTo>
                  <a:lnTo>
                    <a:pt x="1080998" y="1515567"/>
                  </a:lnTo>
                  <a:lnTo>
                    <a:pt x="1035710" y="1505585"/>
                  </a:lnTo>
                  <a:lnTo>
                    <a:pt x="989609" y="1492224"/>
                  </a:lnTo>
                  <a:lnTo>
                    <a:pt x="944714" y="1475879"/>
                  </a:lnTo>
                  <a:lnTo>
                    <a:pt x="901077" y="1456588"/>
                  </a:lnTo>
                  <a:lnTo>
                    <a:pt x="858761" y="1434388"/>
                  </a:lnTo>
                  <a:lnTo>
                    <a:pt x="817854" y="1409306"/>
                  </a:lnTo>
                  <a:lnTo>
                    <a:pt x="778344" y="1381353"/>
                  </a:lnTo>
                  <a:lnTo>
                    <a:pt x="772998" y="1377022"/>
                  </a:lnTo>
                  <a:lnTo>
                    <a:pt x="772998" y="1490929"/>
                  </a:lnTo>
                  <a:lnTo>
                    <a:pt x="697852" y="1589684"/>
                  </a:lnTo>
                  <a:lnTo>
                    <a:pt x="695210" y="1587690"/>
                  </a:lnTo>
                  <a:lnTo>
                    <a:pt x="695210" y="1701304"/>
                  </a:lnTo>
                  <a:lnTo>
                    <a:pt x="319608" y="2194928"/>
                  </a:lnTo>
                  <a:lnTo>
                    <a:pt x="273773" y="2232431"/>
                  </a:lnTo>
                  <a:lnTo>
                    <a:pt x="217805" y="2245220"/>
                  </a:lnTo>
                  <a:lnTo>
                    <a:pt x="197650" y="2243632"/>
                  </a:lnTo>
                  <a:lnTo>
                    <a:pt x="158711" y="2230742"/>
                  </a:lnTo>
                  <a:lnTo>
                    <a:pt x="107289" y="2181364"/>
                  </a:lnTo>
                  <a:lnTo>
                    <a:pt x="91541" y="2135098"/>
                  </a:lnTo>
                  <a:lnTo>
                    <a:pt x="94272" y="2086305"/>
                  </a:lnTo>
                  <a:lnTo>
                    <a:pt x="116293" y="2040788"/>
                  </a:lnTo>
                  <a:lnTo>
                    <a:pt x="491896" y="1547152"/>
                  </a:lnTo>
                  <a:lnTo>
                    <a:pt x="695210" y="1701304"/>
                  </a:lnTo>
                  <a:lnTo>
                    <a:pt x="695210" y="1587690"/>
                  </a:lnTo>
                  <a:lnTo>
                    <a:pt x="641756" y="1547152"/>
                  </a:lnTo>
                  <a:lnTo>
                    <a:pt x="598919" y="1514678"/>
                  </a:lnTo>
                  <a:lnTo>
                    <a:pt x="640575" y="1459941"/>
                  </a:lnTo>
                  <a:lnTo>
                    <a:pt x="674065" y="1415923"/>
                  </a:lnTo>
                  <a:lnTo>
                    <a:pt x="772998" y="1490929"/>
                  </a:lnTo>
                  <a:lnTo>
                    <a:pt x="772998" y="1377022"/>
                  </a:lnTo>
                  <a:lnTo>
                    <a:pt x="740816" y="1350911"/>
                  </a:lnTo>
                  <a:lnTo>
                    <a:pt x="705637" y="1318298"/>
                  </a:lnTo>
                  <a:lnTo>
                    <a:pt x="672858" y="1283563"/>
                  </a:lnTo>
                  <a:lnTo>
                    <a:pt x="642531" y="1246771"/>
                  </a:lnTo>
                  <a:lnTo>
                    <a:pt x="614718" y="1207985"/>
                  </a:lnTo>
                  <a:lnTo>
                    <a:pt x="589457" y="1167244"/>
                  </a:lnTo>
                  <a:lnTo>
                    <a:pt x="563626" y="1118057"/>
                  </a:lnTo>
                  <a:lnTo>
                    <a:pt x="541769" y="1067269"/>
                  </a:lnTo>
                  <a:lnTo>
                    <a:pt x="523951" y="1014984"/>
                  </a:lnTo>
                  <a:lnTo>
                    <a:pt x="510197" y="961339"/>
                  </a:lnTo>
                  <a:lnTo>
                    <a:pt x="500532" y="906437"/>
                  </a:lnTo>
                  <a:lnTo>
                    <a:pt x="495084" y="850950"/>
                  </a:lnTo>
                  <a:lnTo>
                    <a:pt x="493915" y="795591"/>
                  </a:lnTo>
                  <a:lnTo>
                    <a:pt x="497027" y="740448"/>
                  </a:lnTo>
                  <a:lnTo>
                    <a:pt x="504418" y="685673"/>
                  </a:lnTo>
                  <a:lnTo>
                    <a:pt x="516077" y="631380"/>
                  </a:lnTo>
                  <a:lnTo>
                    <a:pt x="529463" y="585355"/>
                  </a:lnTo>
                  <a:lnTo>
                    <a:pt x="545833" y="540537"/>
                  </a:lnTo>
                  <a:lnTo>
                    <a:pt x="565162" y="496976"/>
                  </a:lnTo>
                  <a:lnTo>
                    <a:pt x="587400" y="454736"/>
                  </a:lnTo>
                  <a:lnTo>
                    <a:pt x="612533" y="413893"/>
                  </a:lnTo>
                  <a:lnTo>
                    <a:pt x="640511" y="374510"/>
                  </a:lnTo>
                  <a:lnTo>
                    <a:pt x="671017" y="337032"/>
                  </a:lnTo>
                  <a:lnTo>
                    <a:pt x="703681" y="301917"/>
                  </a:lnTo>
                  <a:lnTo>
                    <a:pt x="738479" y="269189"/>
                  </a:lnTo>
                  <a:lnTo>
                    <a:pt x="775347" y="238925"/>
                  </a:lnTo>
                  <a:lnTo>
                    <a:pt x="814209" y="211150"/>
                  </a:lnTo>
                  <a:lnTo>
                    <a:pt x="855027" y="185928"/>
                  </a:lnTo>
                  <a:lnTo>
                    <a:pt x="904303" y="160147"/>
                  </a:lnTo>
                  <a:lnTo>
                    <a:pt x="955179" y="138353"/>
                  </a:lnTo>
                  <a:lnTo>
                    <a:pt x="1007554" y="120561"/>
                  </a:lnTo>
                  <a:lnTo>
                    <a:pt x="1061300" y="106819"/>
                  </a:lnTo>
                  <a:lnTo>
                    <a:pt x="1116304" y="97167"/>
                  </a:lnTo>
                  <a:lnTo>
                    <a:pt x="1165555" y="92138"/>
                  </a:lnTo>
                  <a:lnTo>
                    <a:pt x="1214729" y="90462"/>
                  </a:lnTo>
                  <a:lnTo>
                    <a:pt x="1259370" y="91846"/>
                  </a:lnTo>
                  <a:lnTo>
                    <a:pt x="1303820" y="96024"/>
                  </a:lnTo>
                  <a:lnTo>
                    <a:pt x="1348003" y="102971"/>
                  </a:lnTo>
                  <a:lnTo>
                    <a:pt x="1391869" y="112687"/>
                  </a:lnTo>
                  <a:lnTo>
                    <a:pt x="1437957" y="126060"/>
                  </a:lnTo>
                  <a:lnTo>
                    <a:pt x="1482864" y="142405"/>
                  </a:lnTo>
                  <a:lnTo>
                    <a:pt x="1526501" y="161696"/>
                  </a:lnTo>
                  <a:lnTo>
                    <a:pt x="1568818" y="183896"/>
                  </a:lnTo>
                  <a:lnTo>
                    <a:pt x="1609737" y="208978"/>
                  </a:lnTo>
                  <a:lnTo>
                    <a:pt x="1649196" y="236905"/>
                  </a:lnTo>
                  <a:lnTo>
                    <a:pt x="1686737" y="267347"/>
                  </a:lnTo>
                  <a:lnTo>
                    <a:pt x="1721929" y="299961"/>
                  </a:lnTo>
                  <a:lnTo>
                    <a:pt x="1754708" y="334695"/>
                  </a:lnTo>
                  <a:lnTo>
                    <a:pt x="1785035" y="371487"/>
                  </a:lnTo>
                  <a:lnTo>
                    <a:pt x="1812848" y="410286"/>
                  </a:lnTo>
                  <a:lnTo>
                    <a:pt x="1838121" y="451027"/>
                  </a:lnTo>
                  <a:lnTo>
                    <a:pt x="1863940" y="500202"/>
                  </a:lnTo>
                  <a:lnTo>
                    <a:pt x="1885784" y="551002"/>
                  </a:lnTo>
                  <a:lnTo>
                    <a:pt x="1903603" y="603275"/>
                  </a:lnTo>
                  <a:lnTo>
                    <a:pt x="1917369" y="656932"/>
                  </a:lnTo>
                  <a:lnTo>
                    <a:pt x="1927021" y="711835"/>
                  </a:lnTo>
                  <a:lnTo>
                    <a:pt x="1932482" y="767308"/>
                  </a:lnTo>
                  <a:lnTo>
                    <a:pt x="1933638" y="822680"/>
                  </a:lnTo>
                  <a:lnTo>
                    <a:pt x="1933638" y="437705"/>
                  </a:lnTo>
                  <a:lnTo>
                    <a:pt x="1888261" y="360083"/>
                  </a:lnTo>
                  <a:lnTo>
                    <a:pt x="1856930" y="316382"/>
                  </a:lnTo>
                  <a:lnTo>
                    <a:pt x="1822780" y="274942"/>
                  </a:lnTo>
                  <a:lnTo>
                    <a:pt x="1785874" y="235839"/>
                  </a:lnTo>
                  <a:lnTo>
                    <a:pt x="1746262" y="199110"/>
                  </a:lnTo>
                  <a:lnTo>
                    <a:pt x="1704009" y="164833"/>
                  </a:lnTo>
                  <a:lnTo>
                    <a:pt x="1659597" y="133400"/>
                  </a:lnTo>
                  <a:lnTo>
                    <a:pt x="1613535" y="105168"/>
                  </a:lnTo>
                  <a:lnTo>
                    <a:pt x="1585480" y="90462"/>
                  </a:lnTo>
                  <a:lnTo>
                    <a:pt x="1565884" y="80175"/>
                  </a:lnTo>
                  <a:lnTo>
                    <a:pt x="1516735" y="58470"/>
                  </a:lnTo>
                  <a:lnTo>
                    <a:pt x="1466164" y="40068"/>
                  </a:lnTo>
                  <a:lnTo>
                    <a:pt x="1414221" y="25006"/>
                  </a:lnTo>
                  <a:lnTo>
                    <a:pt x="1363230" y="13754"/>
                  </a:lnTo>
                  <a:lnTo>
                    <a:pt x="1311846" y="5829"/>
                  </a:lnTo>
                  <a:lnTo>
                    <a:pt x="1260144" y="1244"/>
                  </a:lnTo>
                  <a:lnTo>
                    <a:pt x="1208227" y="0"/>
                  </a:lnTo>
                  <a:lnTo>
                    <a:pt x="1156157" y="2082"/>
                  </a:lnTo>
                  <a:lnTo>
                    <a:pt x="1104023" y="7518"/>
                  </a:lnTo>
                  <a:lnTo>
                    <a:pt x="1052347" y="16243"/>
                  </a:lnTo>
                  <a:lnTo>
                    <a:pt x="1001623" y="28181"/>
                  </a:lnTo>
                  <a:lnTo>
                    <a:pt x="951941" y="43294"/>
                  </a:lnTo>
                  <a:lnTo>
                    <a:pt x="903376" y="61556"/>
                  </a:lnTo>
                  <a:lnTo>
                    <a:pt x="856005" y="82956"/>
                  </a:lnTo>
                  <a:lnTo>
                    <a:pt x="809891" y="107454"/>
                  </a:lnTo>
                  <a:lnTo>
                    <a:pt x="763917" y="135864"/>
                  </a:lnTo>
                  <a:lnTo>
                    <a:pt x="720140" y="167144"/>
                  </a:lnTo>
                  <a:lnTo>
                    <a:pt x="678624" y="201218"/>
                  </a:lnTo>
                  <a:lnTo>
                    <a:pt x="639445" y="238061"/>
                  </a:lnTo>
                  <a:lnTo>
                    <a:pt x="602653" y="277596"/>
                  </a:lnTo>
                  <a:lnTo>
                    <a:pt x="568325" y="319773"/>
                  </a:lnTo>
                  <a:lnTo>
                    <a:pt x="536829" y="364109"/>
                  </a:lnTo>
                  <a:lnTo>
                    <a:pt x="508546" y="410095"/>
                  </a:lnTo>
                  <a:lnTo>
                    <a:pt x="483501" y="457657"/>
                  </a:lnTo>
                  <a:lnTo>
                    <a:pt x="461746" y="506717"/>
                  </a:lnTo>
                  <a:lnTo>
                    <a:pt x="443306" y="557199"/>
                  </a:lnTo>
                  <a:lnTo>
                    <a:pt x="428231" y="609041"/>
                  </a:lnTo>
                  <a:lnTo>
                    <a:pt x="416953" y="659942"/>
                  </a:lnTo>
                  <a:lnTo>
                    <a:pt x="409028" y="711238"/>
                  </a:lnTo>
                  <a:lnTo>
                    <a:pt x="404431" y="762838"/>
                  </a:lnTo>
                  <a:lnTo>
                    <a:pt x="403174" y="814666"/>
                  </a:lnTo>
                  <a:lnTo>
                    <a:pt x="405269" y="866648"/>
                  </a:lnTo>
                  <a:lnTo>
                    <a:pt x="410718" y="918679"/>
                  </a:lnTo>
                  <a:lnTo>
                    <a:pt x="419455" y="970280"/>
                  </a:lnTo>
                  <a:lnTo>
                    <a:pt x="431406" y="1020902"/>
                  </a:lnTo>
                  <a:lnTo>
                    <a:pt x="446544" y="1070495"/>
                  </a:lnTo>
                  <a:lnTo>
                    <a:pt x="464845" y="1118971"/>
                  </a:lnTo>
                  <a:lnTo>
                    <a:pt x="486270" y="1166266"/>
                  </a:lnTo>
                  <a:lnTo>
                    <a:pt x="510819" y="1212278"/>
                  </a:lnTo>
                  <a:lnTo>
                    <a:pt x="533069" y="1248740"/>
                  </a:lnTo>
                  <a:lnTo>
                    <a:pt x="557136" y="1283830"/>
                  </a:lnTo>
                  <a:lnTo>
                    <a:pt x="582968" y="1317523"/>
                  </a:lnTo>
                  <a:lnTo>
                    <a:pt x="610552" y="1349781"/>
                  </a:lnTo>
                  <a:lnTo>
                    <a:pt x="526732" y="1459941"/>
                  </a:lnTo>
                  <a:lnTo>
                    <a:pt x="510641" y="1447736"/>
                  </a:lnTo>
                  <a:lnTo>
                    <a:pt x="494436" y="1439913"/>
                  </a:lnTo>
                  <a:lnTo>
                    <a:pt x="477088" y="1438935"/>
                  </a:lnTo>
                  <a:lnTo>
                    <a:pt x="460641" y="1444523"/>
                  </a:lnTo>
                  <a:lnTo>
                    <a:pt x="44107" y="1986051"/>
                  </a:lnTo>
                  <a:lnTo>
                    <a:pt x="21488" y="2022703"/>
                  </a:lnTo>
                  <a:lnTo>
                    <a:pt x="6692" y="2062454"/>
                  </a:lnTo>
                  <a:lnTo>
                    <a:pt x="0" y="2104339"/>
                  </a:lnTo>
                  <a:lnTo>
                    <a:pt x="1651" y="2147354"/>
                  </a:lnTo>
                  <a:lnTo>
                    <a:pt x="11620" y="2189238"/>
                  </a:lnTo>
                  <a:lnTo>
                    <a:pt x="29337" y="2227796"/>
                  </a:lnTo>
                  <a:lnTo>
                    <a:pt x="54267" y="2262136"/>
                  </a:lnTo>
                  <a:lnTo>
                    <a:pt x="85915" y="2291384"/>
                  </a:lnTo>
                  <a:lnTo>
                    <a:pt x="148323" y="2324506"/>
                  </a:lnTo>
                  <a:lnTo>
                    <a:pt x="217500" y="2335809"/>
                  </a:lnTo>
                  <a:lnTo>
                    <a:pt x="224967" y="2335682"/>
                  </a:lnTo>
                  <a:lnTo>
                    <a:pt x="289458" y="2323808"/>
                  </a:lnTo>
                  <a:lnTo>
                    <a:pt x="328091" y="2306129"/>
                  </a:lnTo>
                  <a:lnTo>
                    <a:pt x="362496" y="2281250"/>
                  </a:lnTo>
                  <a:lnTo>
                    <a:pt x="391795" y="2249652"/>
                  </a:lnTo>
                  <a:lnTo>
                    <a:pt x="794816" y="1719999"/>
                  </a:lnTo>
                  <a:lnTo>
                    <a:pt x="803960" y="1695411"/>
                  </a:lnTo>
                  <a:lnTo>
                    <a:pt x="803630" y="1686509"/>
                  </a:lnTo>
                  <a:lnTo>
                    <a:pt x="770039" y="1644408"/>
                  </a:lnTo>
                  <a:lnTo>
                    <a:pt x="811669" y="1589684"/>
                  </a:lnTo>
                  <a:lnTo>
                    <a:pt x="853846" y="1534248"/>
                  </a:lnTo>
                  <a:lnTo>
                    <a:pt x="892390" y="1552105"/>
                  </a:lnTo>
                  <a:lnTo>
                    <a:pt x="931837" y="1567916"/>
                  </a:lnTo>
                  <a:lnTo>
                    <a:pt x="972159" y="1581632"/>
                  </a:lnTo>
                  <a:lnTo>
                    <a:pt x="1013320" y="1593253"/>
                  </a:lnTo>
                  <a:lnTo>
                    <a:pt x="1062710" y="1604200"/>
                  </a:lnTo>
                  <a:lnTo>
                    <a:pt x="1112469" y="1612023"/>
                  </a:lnTo>
                  <a:lnTo>
                    <a:pt x="1162507" y="1616722"/>
                  </a:lnTo>
                  <a:lnTo>
                    <a:pt x="1212786" y="1618297"/>
                  </a:lnTo>
                  <a:lnTo>
                    <a:pt x="1240434" y="1617827"/>
                  </a:lnTo>
                  <a:lnTo>
                    <a:pt x="1295819" y="1614043"/>
                  </a:lnTo>
                  <a:lnTo>
                    <a:pt x="1375206" y="1602016"/>
                  </a:lnTo>
                  <a:lnTo>
                    <a:pt x="1425917" y="1590078"/>
                  </a:lnTo>
                  <a:lnTo>
                    <a:pt x="1475600" y="1574965"/>
                  </a:lnTo>
                  <a:lnTo>
                    <a:pt x="1524165" y="1556702"/>
                  </a:lnTo>
                  <a:lnTo>
                    <a:pt x="1571536" y="1535303"/>
                  </a:lnTo>
                  <a:lnTo>
                    <a:pt x="1617649" y="1510804"/>
                  </a:lnTo>
                  <a:lnTo>
                    <a:pt x="1663623" y="1482394"/>
                  </a:lnTo>
                  <a:lnTo>
                    <a:pt x="1707400" y="1451127"/>
                  </a:lnTo>
                  <a:lnTo>
                    <a:pt x="1748917" y="1417040"/>
                  </a:lnTo>
                  <a:lnTo>
                    <a:pt x="1788096" y="1380197"/>
                  </a:lnTo>
                  <a:lnTo>
                    <a:pt x="1824888" y="1340662"/>
                  </a:lnTo>
                  <a:lnTo>
                    <a:pt x="1859229" y="1298486"/>
                  </a:lnTo>
                  <a:lnTo>
                    <a:pt x="1890712" y="1254150"/>
                  </a:lnTo>
                  <a:lnTo>
                    <a:pt x="1918995" y="1208176"/>
                  </a:lnTo>
                  <a:lnTo>
                    <a:pt x="1944039" y="1160614"/>
                  </a:lnTo>
                  <a:lnTo>
                    <a:pt x="1965794" y="1111554"/>
                  </a:lnTo>
                  <a:lnTo>
                    <a:pt x="1984235" y="1061059"/>
                  </a:lnTo>
                  <a:lnTo>
                    <a:pt x="1999310" y="1009218"/>
                  </a:lnTo>
                  <a:lnTo>
                    <a:pt x="2010587" y="958316"/>
                  </a:lnTo>
                  <a:lnTo>
                    <a:pt x="2018525" y="907021"/>
                  </a:lnTo>
                  <a:lnTo>
                    <a:pt x="2023122" y="855421"/>
                  </a:lnTo>
                  <a:lnTo>
                    <a:pt x="2024367" y="803592"/>
                  </a:lnTo>
                  <a:close/>
                </a:path>
                <a:path w="4502150" h="5347334">
                  <a:moveTo>
                    <a:pt x="3532860" y="4875377"/>
                  </a:moveTo>
                  <a:lnTo>
                    <a:pt x="3527818" y="4861471"/>
                  </a:lnTo>
                  <a:lnTo>
                    <a:pt x="3517925" y="4850460"/>
                  </a:lnTo>
                  <a:lnTo>
                    <a:pt x="3507321" y="4845405"/>
                  </a:lnTo>
                  <a:lnTo>
                    <a:pt x="3504082" y="4843856"/>
                  </a:lnTo>
                  <a:lnTo>
                    <a:pt x="3497910" y="4842319"/>
                  </a:lnTo>
                  <a:lnTo>
                    <a:pt x="3491484" y="4842319"/>
                  </a:lnTo>
                  <a:lnTo>
                    <a:pt x="3485299" y="4843856"/>
                  </a:lnTo>
                  <a:lnTo>
                    <a:pt x="3484524" y="4845405"/>
                  </a:lnTo>
                  <a:lnTo>
                    <a:pt x="2704046" y="4840414"/>
                  </a:lnTo>
                  <a:lnTo>
                    <a:pt x="2690342" y="4847260"/>
                  </a:lnTo>
                  <a:lnTo>
                    <a:pt x="2680678" y="4858448"/>
                  </a:lnTo>
                  <a:lnTo>
                    <a:pt x="2675902" y="4872469"/>
                  </a:lnTo>
                  <a:lnTo>
                    <a:pt x="2676918" y="4887760"/>
                  </a:lnTo>
                  <a:lnTo>
                    <a:pt x="2704046" y="4914874"/>
                  </a:lnTo>
                  <a:lnTo>
                    <a:pt x="3485299" y="4918735"/>
                  </a:lnTo>
                  <a:lnTo>
                    <a:pt x="3500615" y="4919434"/>
                  </a:lnTo>
                  <a:lnTo>
                    <a:pt x="3514534" y="4914404"/>
                  </a:lnTo>
                  <a:lnTo>
                    <a:pt x="3525532" y="4904511"/>
                  </a:lnTo>
                  <a:lnTo>
                    <a:pt x="3532136" y="4890681"/>
                  </a:lnTo>
                  <a:lnTo>
                    <a:pt x="3532860" y="4875377"/>
                  </a:lnTo>
                  <a:close/>
                </a:path>
                <a:path w="4502150" h="5347334">
                  <a:moveTo>
                    <a:pt x="3656063" y="4333024"/>
                  </a:moveTo>
                  <a:lnTo>
                    <a:pt x="3651300" y="4319028"/>
                  </a:lnTo>
                  <a:lnTo>
                    <a:pt x="3641623" y="4307827"/>
                  </a:lnTo>
                  <a:lnTo>
                    <a:pt x="3627920" y="4300969"/>
                  </a:lnTo>
                  <a:lnTo>
                    <a:pt x="3621278" y="4299166"/>
                  </a:lnTo>
                  <a:lnTo>
                    <a:pt x="3614331" y="4299166"/>
                  </a:lnTo>
                  <a:lnTo>
                    <a:pt x="3607689" y="4300969"/>
                  </a:lnTo>
                  <a:lnTo>
                    <a:pt x="2688221" y="4297108"/>
                  </a:lnTo>
                  <a:lnTo>
                    <a:pt x="2647988" y="4311320"/>
                  </a:lnTo>
                  <a:lnTo>
                    <a:pt x="2640685" y="4340466"/>
                  </a:lnTo>
                  <a:lnTo>
                    <a:pt x="2645727" y="4354373"/>
                  </a:lnTo>
                  <a:lnTo>
                    <a:pt x="2655620" y="4365371"/>
                  </a:lnTo>
                  <a:lnTo>
                    <a:pt x="2669451" y="4371975"/>
                  </a:lnTo>
                  <a:lnTo>
                    <a:pt x="2675610" y="4373511"/>
                  </a:lnTo>
                  <a:lnTo>
                    <a:pt x="2682062" y="4373511"/>
                  </a:lnTo>
                  <a:lnTo>
                    <a:pt x="2688221" y="4371975"/>
                  </a:lnTo>
                  <a:lnTo>
                    <a:pt x="3607689" y="4375416"/>
                  </a:lnTo>
                  <a:lnTo>
                    <a:pt x="3622967" y="4376445"/>
                  </a:lnTo>
                  <a:lnTo>
                    <a:pt x="3636124" y="4371975"/>
                  </a:lnTo>
                  <a:lnTo>
                    <a:pt x="3636988" y="4371683"/>
                  </a:lnTo>
                  <a:lnTo>
                    <a:pt x="3648189" y="4362005"/>
                  </a:lnTo>
                  <a:lnTo>
                    <a:pt x="3655034" y="4348302"/>
                  </a:lnTo>
                  <a:lnTo>
                    <a:pt x="3656063" y="4333024"/>
                  </a:lnTo>
                  <a:close/>
                </a:path>
                <a:path w="4502150" h="5347334">
                  <a:moveTo>
                    <a:pt x="3884841" y="3983012"/>
                  </a:moveTo>
                  <a:lnTo>
                    <a:pt x="3861257" y="3947464"/>
                  </a:lnTo>
                  <a:lnTo>
                    <a:pt x="2688221" y="3940568"/>
                  </a:lnTo>
                  <a:lnTo>
                    <a:pt x="2672931" y="3939552"/>
                  </a:lnTo>
                  <a:lnTo>
                    <a:pt x="2658910" y="3944302"/>
                  </a:lnTo>
                  <a:lnTo>
                    <a:pt x="2647708" y="3953980"/>
                  </a:lnTo>
                  <a:lnTo>
                    <a:pt x="2640850" y="3967683"/>
                  </a:lnTo>
                  <a:lnTo>
                    <a:pt x="2639834" y="3982986"/>
                  </a:lnTo>
                  <a:lnTo>
                    <a:pt x="2644597" y="3996982"/>
                  </a:lnTo>
                  <a:lnTo>
                    <a:pt x="2654274" y="4008170"/>
                  </a:lnTo>
                  <a:lnTo>
                    <a:pt x="2667978" y="4015016"/>
                  </a:lnTo>
                  <a:lnTo>
                    <a:pt x="2674607" y="4016819"/>
                  </a:lnTo>
                  <a:lnTo>
                    <a:pt x="2681592" y="4016819"/>
                  </a:lnTo>
                  <a:lnTo>
                    <a:pt x="2688221" y="4015016"/>
                  </a:lnTo>
                  <a:lnTo>
                    <a:pt x="2688221" y="4017746"/>
                  </a:lnTo>
                  <a:lnTo>
                    <a:pt x="3846245" y="4021607"/>
                  </a:lnTo>
                  <a:lnTo>
                    <a:pt x="3861257" y="4018572"/>
                  </a:lnTo>
                  <a:lnTo>
                    <a:pt x="3866527" y="4015016"/>
                  </a:lnTo>
                  <a:lnTo>
                    <a:pt x="3873525" y="4010304"/>
                  </a:lnTo>
                  <a:lnTo>
                    <a:pt x="3881805" y="3998036"/>
                  </a:lnTo>
                  <a:lnTo>
                    <a:pt x="3884841" y="3983012"/>
                  </a:lnTo>
                  <a:close/>
                </a:path>
                <a:path w="4502150" h="5347334">
                  <a:moveTo>
                    <a:pt x="3893769" y="3624389"/>
                  </a:moveTo>
                  <a:lnTo>
                    <a:pt x="3888714" y="3610483"/>
                  </a:lnTo>
                  <a:lnTo>
                    <a:pt x="3878821" y="3599484"/>
                  </a:lnTo>
                  <a:lnTo>
                    <a:pt x="3864978" y="3592880"/>
                  </a:lnTo>
                  <a:lnTo>
                    <a:pt x="3858844" y="3591344"/>
                  </a:lnTo>
                  <a:lnTo>
                    <a:pt x="3852367" y="3591344"/>
                  </a:lnTo>
                  <a:lnTo>
                    <a:pt x="3846245" y="3592880"/>
                  </a:lnTo>
                  <a:lnTo>
                    <a:pt x="2688221" y="3589439"/>
                  </a:lnTo>
                  <a:lnTo>
                    <a:pt x="2647708" y="3602837"/>
                  </a:lnTo>
                  <a:lnTo>
                    <a:pt x="2639834" y="3631844"/>
                  </a:lnTo>
                  <a:lnTo>
                    <a:pt x="2644597" y="3645852"/>
                  </a:lnTo>
                  <a:lnTo>
                    <a:pt x="2654274" y="3657041"/>
                  </a:lnTo>
                  <a:lnTo>
                    <a:pt x="2667978" y="3663886"/>
                  </a:lnTo>
                  <a:lnTo>
                    <a:pt x="2674607" y="3665677"/>
                  </a:lnTo>
                  <a:lnTo>
                    <a:pt x="2681592" y="3665677"/>
                  </a:lnTo>
                  <a:lnTo>
                    <a:pt x="2688221" y="3663886"/>
                  </a:lnTo>
                  <a:lnTo>
                    <a:pt x="3846245" y="3667734"/>
                  </a:lnTo>
                  <a:lnTo>
                    <a:pt x="3886479" y="3653536"/>
                  </a:lnTo>
                  <a:lnTo>
                    <a:pt x="3893070" y="3639705"/>
                  </a:lnTo>
                  <a:lnTo>
                    <a:pt x="3893769" y="3624389"/>
                  </a:lnTo>
                  <a:close/>
                </a:path>
                <a:path w="4502150" h="5347334">
                  <a:moveTo>
                    <a:pt x="4501693" y="4064736"/>
                  </a:moveTo>
                  <a:lnTo>
                    <a:pt x="4491748" y="4017314"/>
                  </a:lnTo>
                  <a:lnTo>
                    <a:pt x="4467682" y="3974731"/>
                  </a:lnTo>
                  <a:lnTo>
                    <a:pt x="4430242" y="3940568"/>
                  </a:lnTo>
                  <a:lnTo>
                    <a:pt x="4426496" y="3938193"/>
                  </a:lnTo>
                  <a:lnTo>
                    <a:pt x="4426496" y="4086402"/>
                  </a:lnTo>
                  <a:lnTo>
                    <a:pt x="4414329" y="4117200"/>
                  </a:lnTo>
                  <a:lnTo>
                    <a:pt x="4398581" y="4141228"/>
                  </a:lnTo>
                  <a:lnTo>
                    <a:pt x="4358081" y="4114812"/>
                  </a:lnTo>
                  <a:lnTo>
                    <a:pt x="4358081" y="4204093"/>
                  </a:lnTo>
                  <a:lnTo>
                    <a:pt x="3955097" y="4821885"/>
                  </a:lnTo>
                  <a:lnTo>
                    <a:pt x="3920883" y="4799508"/>
                  </a:lnTo>
                  <a:lnTo>
                    <a:pt x="3891788" y="4780483"/>
                  </a:lnTo>
                  <a:lnTo>
                    <a:pt x="3891788" y="4869345"/>
                  </a:lnTo>
                  <a:lnTo>
                    <a:pt x="3772484" y="4934940"/>
                  </a:lnTo>
                  <a:lnTo>
                    <a:pt x="3784841" y="4799508"/>
                  </a:lnTo>
                  <a:lnTo>
                    <a:pt x="3891788" y="4869345"/>
                  </a:lnTo>
                  <a:lnTo>
                    <a:pt x="3891788" y="4780483"/>
                  </a:lnTo>
                  <a:lnTo>
                    <a:pt x="3806456" y="4724654"/>
                  </a:lnTo>
                  <a:lnTo>
                    <a:pt x="4209440" y="4106849"/>
                  </a:lnTo>
                  <a:lnTo>
                    <a:pt x="4358081" y="4204093"/>
                  </a:lnTo>
                  <a:lnTo>
                    <a:pt x="4358081" y="4114812"/>
                  </a:lnTo>
                  <a:lnTo>
                    <a:pt x="4345876" y="4106849"/>
                  </a:lnTo>
                  <a:lnTo>
                    <a:pt x="4283138" y="4065955"/>
                  </a:lnTo>
                  <a:lnTo>
                    <a:pt x="4250004" y="4044340"/>
                  </a:lnTo>
                  <a:lnTo>
                    <a:pt x="4265434" y="4020426"/>
                  </a:lnTo>
                  <a:lnTo>
                    <a:pt x="4288828" y="3996893"/>
                  </a:lnTo>
                  <a:lnTo>
                    <a:pt x="4318393" y="3984548"/>
                  </a:lnTo>
                  <a:lnTo>
                    <a:pt x="4350436" y="3984167"/>
                  </a:lnTo>
                  <a:lnTo>
                    <a:pt x="4381246" y="3996499"/>
                  </a:lnTo>
                  <a:lnTo>
                    <a:pt x="4389729" y="4001897"/>
                  </a:lnTo>
                  <a:lnTo>
                    <a:pt x="4413402" y="4025049"/>
                  </a:lnTo>
                  <a:lnTo>
                    <a:pt x="4425924" y="4054449"/>
                  </a:lnTo>
                  <a:lnTo>
                    <a:pt x="4426496" y="4086402"/>
                  </a:lnTo>
                  <a:lnTo>
                    <a:pt x="4426496" y="3938193"/>
                  </a:lnTo>
                  <a:lnTo>
                    <a:pt x="4421746" y="3935171"/>
                  </a:lnTo>
                  <a:lnTo>
                    <a:pt x="4375480" y="3914508"/>
                  </a:lnTo>
                  <a:lnTo>
                    <a:pt x="4326826" y="3909504"/>
                  </a:lnTo>
                  <a:lnTo>
                    <a:pt x="4279404" y="3919397"/>
                  </a:lnTo>
                  <a:lnTo>
                    <a:pt x="4236809" y="3943439"/>
                  </a:lnTo>
                  <a:lnTo>
                    <a:pt x="4202595" y="3980904"/>
                  </a:lnTo>
                  <a:lnTo>
                    <a:pt x="4147324" y="4065955"/>
                  </a:lnTo>
                  <a:lnTo>
                    <a:pt x="4147324" y="3426193"/>
                  </a:lnTo>
                  <a:lnTo>
                    <a:pt x="4073575" y="3336887"/>
                  </a:lnTo>
                  <a:lnTo>
                    <a:pt x="4073575" y="3479076"/>
                  </a:lnTo>
                  <a:lnTo>
                    <a:pt x="4073575" y="4179811"/>
                  </a:lnTo>
                  <a:lnTo>
                    <a:pt x="3723081" y="4713846"/>
                  </a:lnTo>
                  <a:lnTo>
                    <a:pt x="3721951" y="4715903"/>
                  </a:lnTo>
                  <a:lnTo>
                    <a:pt x="3721074" y="4718113"/>
                  </a:lnTo>
                  <a:lnTo>
                    <a:pt x="3720401" y="4720374"/>
                  </a:lnTo>
                  <a:lnTo>
                    <a:pt x="3719423" y="4722800"/>
                  </a:lnTo>
                  <a:lnTo>
                    <a:pt x="3718649" y="4725213"/>
                  </a:lnTo>
                  <a:lnTo>
                    <a:pt x="3718090" y="4727740"/>
                  </a:lnTo>
                  <a:lnTo>
                    <a:pt x="3693388" y="4999761"/>
                  </a:lnTo>
                  <a:lnTo>
                    <a:pt x="3693922" y="5009870"/>
                  </a:lnTo>
                  <a:lnTo>
                    <a:pt x="3719347" y="5038369"/>
                  </a:lnTo>
                  <a:lnTo>
                    <a:pt x="3729253" y="5039665"/>
                  </a:lnTo>
                  <a:lnTo>
                    <a:pt x="3739172" y="5038369"/>
                  </a:lnTo>
                  <a:lnTo>
                    <a:pt x="3748557" y="5034496"/>
                  </a:lnTo>
                  <a:lnTo>
                    <a:pt x="3929570" y="4934940"/>
                  </a:lnTo>
                  <a:lnTo>
                    <a:pt x="3982885" y="4905616"/>
                  </a:lnTo>
                  <a:lnTo>
                    <a:pt x="3986644" y="4903686"/>
                  </a:lnTo>
                  <a:lnTo>
                    <a:pt x="3989984" y="4900917"/>
                  </a:lnTo>
                  <a:lnTo>
                    <a:pt x="3992511" y="4897513"/>
                  </a:lnTo>
                  <a:lnTo>
                    <a:pt x="3994467" y="4895189"/>
                  </a:lnTo>
                  <a:lnTo>
                    <a:pt x="4043362" y="4821885"/>
                  </a:lnTo>
                  <a:lnTo>
                    <a:pt x="4071670" y="4779442"/>
                  </a:lnTo>
                  <a:lnTo>
                    <a:pt x="4071670" y="5272570"/>
                  </a:lnTo>
                  <a:lnTo>
                    <a:pt x="2447353" y="5272570"/>
                  </a:lnTo>
                  <a:lnTo>
                    <a:pt x="2447353" y="3183509"/>
                  </a:lnTo>
                  <a:lnTo>
                    <a:pt x="3780625" y="3183509"/>
                  </a:lnTo>
                  <a:lnTo>
                    <a:pt x="3780625" y="3440493"/>
                  </a:lnTo>
                  <a:lnTo>
                    <a:pt x="3783660" y="3455505"/>
                  </a:lnTo>
                  <a:lnTo>
                    <a:pt x="3791928" y="3467773"/>
                  </a:lnTo>
                  <a:lnTo>
                    <a:pt x="3804196" y="3476040"/>
                  </a:lnTo>
                  <a:lnTo>
                    <a:pt x="3819220" y="3479076"/>
                  </a:lnTo>
                  <a:lnTo>
                    <a:pt x="4073575" y="3479076"/>
                  </a:lnTo>
                  <a:lnTo>
                    <a:pt x="4073575" y="3336887"/>
                  </a:lnTo>
                  <a:lnTo>
                    <a:pt x="4033837" y="3297059"/>
                  </a:lnTo>
                  <a:lnTo>
                    <a:pt x="4033837" y="3402673"/>
                  </a:lnTo>
                  <a:lnTo>
                    <a:pt x="3855504" y="3402673"/>
                  </a:lnTo>
                  <a:lnTo>
                    <a:pt x="3855504" y="3224771"/>
                  </a:lnTo>
                  <a:lnTo>
                    <a:pt x="4033837" y="3402673"/>
                  </a:lnTo>
                  <a:lnTo>
                    <a:pt x="4033837" y="3297059"/>
                  </a:lnTo>
                  <a:lnTo>
                    <a:pt x="3961714" y="3224771"/>
                  </a:lnTo>
                  <a:lnTo>
                    <a:pt x="3920553" y="3183509"/>
                  </a:lnTo>
                  <a:lnTo>
                    <a:pt x="3857409" y="3120225"/>
                  </a:lnTo>
                  <a:lnTo>
                    <a:pt x="3851821" y="3115449"/>
                  </a:lnTo>
                  <a:lnTo>
                    <a:pt x="3845445" y="3111931"/>
                  </a:lnTo>
                  <a:lnTo>
                    <a:pt x="3838486" y="3109760"/>
                  </a:lnTo>
                  <a:lnTo>
                    <a:pt x="3831158" y="3109010"/>
                  </a:lnTo>
                  <a:lnTo>
                    <a:pt x="2409914" y="3109010"/>
                  </a:lnTo>
                  <a:lnTo>
                    <a:pt x="2395258" y="3112363"/>
                  </a:lnTo>
                  <a:lnTo>
                    <a:pt x="2383358" y="3120720"/>
                  </a:lnTo>
                  <a:lnTo>
                    <a:pt x="2375382" y="3132861"/>
                  </a:lnTo>
                  <a:lnTo>
                    <a:pt x="2372474" y="3147593"/>
                  </a:lnTo>
                  <a:lnTo>
                    <a:pt x="2372474" y="5308447"/>
                  </a:lnTo>
                  <a:lnTo>
                    <a:pt x="2375497" y="5323471"/>
                  </a:lnTo>
                  <a:lnTo>
                    <a:pt x="2383777" y="5335740"/>
                  </a:lnTo>
                  <a:lnTo>
                    <a:pt x="2396045" y="5344007"/>
                  </a:lnTo>
                  <a:lnTo>
                    <a:pt x="2411069" y="5347043"/>
                  </a:lnTo>
                  <a:lnTo>
                    <a:pt x="4109491" y="5347043"/>
                  </a:lnTo>
                  <a:lnTo>
                    <a:pt x="4124515" y="5344007"/>
                  </a:lnTo>
                  <a:lnTo>
                    <a:pt x="4136783" y="5335740"/>
                  </a:lnTo>
                  <a:lnTo>
                    <a:pt x="4145064" y="5323471"/>
                  </a:lnTo>
                  <a:lnTo>
                    <a:pt x="4148099" y="5308460"/>
                  </a:lnTo>
                  <a:lnTo>
                    <a:pt x="4148099" y="5272570"/>
                  </a:lnTo>
                  <a:lnTo>
                    <a:pt x="4148099" y="4779442"/>
                  </a:lnTo>
                  <a:lnTo>
                    <a:pt x="4148099" y="4662500"/>
                  </a:lnTo>
                  <a:lnTo>
                    <a:pt x="4476191" y="4159745"/>
                  </a:lnTo>
                  <a:lnTo>
                    <a:pt x="4484421" y="4141228"/>
                  </a:lnTo>
                  <a:lnTo>
                    <a:pt x="4496752" y="4113415"/>
                  </a:lnTo>
                  <a:lnTo>
                    <a:pt x="4501693" y="4064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40485" y="2174938"/>
            <a:ext cx="8457565" cy="3686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36550" algn="l"/>
              </a:tabLst>
            </a:pP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Quality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Consistency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FFFFFF"/>
              </a:buClr>
              <a:buFont typeface="Arial MT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336550" indent="-323850">
              <a:lnSpc>
                <a:spcPct val="100000"/>
              </a:lnSpc>
              <a:buFont typeface="Arial MT"/>
              <a:buChar char="•"/>
              <a:tabLst>
                <a:tab pos="336550" algn="l"/>
              </a:tabLst>
            </a:pP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Deepen</a:t>
            </a:r>
            <a:r>
              <a:rPr sz="30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30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Viewer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Preferences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Clr>
                <a:srgbClr val="FFFFFF"/>
              </a:buClr>
              <a:buFont typeface="Arial MT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336550" indent="-3238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36550" algn="l"/>
              </a:tabLst>
            </a:pP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Operational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Clr>
                <a:srgbClr val="FFFFFF"/>
              </a:buClr>
              <a:buFont typeface="Arial MT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336550" indent="-3238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36550" algn="l"/>
              </a:tabLst>
            </a:pP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3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3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Decision-</a:t>
            </a:r>
            <a:r>
              <a:rPr sz="3000" spc="18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66152" y="1020127"/>
            <a:ext cx="4183379" cy="6340475"/>
            <a:chOff x="966152" y="1020127"/>
            <a:chExt cx="4183379" cy="6340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020127"/>
              <a:ext cx="4119753" cy="9629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152" y="6397307"/>
              <a:ext cx="2584323" cy="96297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66850" y="7714678"/>
            <a:ext cx="1410208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4485">
              <a:lnSpc>
                <a:spcPct val="116799"/>
              </a:lnSpc>
              <a:spcBef>
                <a:spcPts val="100"/>
              </a:spcBef>
              <a:buFont typeface="Arial MT"/>
              <a:buChar char="•"/>
              <a:tabLst>
                <a:tab pos="336550" algn="l"/>
              </a:tabLst>
            </a:pP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Quality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Consistency</a:t>
            </a:r>
            <a:r>
              <a:rPr sz="30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Deepen</a:t>
            </a:r>
            <a:r>
              <a:rPr sz="3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30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Viewer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Preferences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Operational</a:t>
            </a:r>
            <a:r>
              <a:rPr sz="3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3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Decision-</a:t>
            </a:r>
            <a:r>
              <a:rPr sz="3000" spc="180" dirty="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6775" y="5772150"/>
            <a:ext cx="16554450" cy="323850"/>
            <a:chOff x="866775" y="5772150"/>
            <a:chExt cx="16554450" cy="323850"/>
          </a:xfrm>
        </p:grpSpPr>
        <p:sp>
          <p:nvSpPr>
            <p:cNvPr id="3" name="object 3"/>
            <p:cNvSpPr/>
            <p:nvPr/>
          </p:nvSpPr>
          <p:spPr>
            <a:xfrm>
              <a:off x="1028700" y="5934075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6775" y="5772149"/>
              <a:ext cx="16554450" cy="323850"/>
            </a:xfrm>
            <a:custGeom>
              <a:avLst/>
              <a:gdLst/>
              <a:ahLst/>
              <a:cxnLst/>
              <a:rect l="l" t="t" r="r" b="b"/>
              <a:pathLst>
                <a:path w="16554450" h="323850">
                  <a:moveTo>
                    <a:pt x="323850" y="161925"/>
                  </a:moveTo>
                  <a:lnTo>
                    <a:pt x="318058" y="118897"/>
                  </a:lnTo>
                  <a:lnTo>
                    <a:pt x="301739" y="80213"/>
                  </a:lnTo>
                  <a:lnTo>
                    <a:pt x="276415" y="47434"/>
                  </a:lnTo>
                  <a:lnTo>
                    <a:pt x="243649" y="22123"/>
                  </a:lnTo>
                  <a:lnTo>
                    <a:pt x="204965" y="5791"/>
                  </a:lnTo>
                  <a:lnTo>
                    <a:pt x="161925" y="0"/>
                  </a:lnTo>
                  <a:lnTo>
                    <a:pt x="118872" y="5791"/>
                  </a:lnTo>
                  <a:lnTo>
                    <a:pt x="80187" y="22123"/>
                  </a:lnTo>
                  <a:lnTo>
                    <a:pt x="47421" y="47434"/>
                  </a:lnTo>
                  <a:lnTo>
                    <a:pt x="22098" y="80213"/>
                  </a:lnTo>
                  <a:lnTo>
                    <a:pt x="5778" y="118897"/>
                  </a:lnTo>
                  <a:lnTo>
                    <a:pt x="0" y="161925"/>
                  </a:lnTo>
                  <a:lnTo>
                    <a:pt x="5778" y="204965"/>
                  </a:lnTo>
                  <a:lnTo>
                    <a:pt x="22098" y="243649"/>
                  </a:lnTo>
                  <a:lnTo>
                    <a:pt x="47421" y="276428"/>
                  </a:lnTo>
                  <a:lnTo>
                    <a:pt x="80187" y="301739"/>
                  </a:lnTo>
                  <a:lnTo>
                    <a:pt x="118872" y="318071"/>
                  </a:lnTo>
                  <a:lnTo>
                    <a:pt x="161925" y="323850"/>
                  </a:lnTo>
                  <a:lnTo>
                    <a:pt x="204965" y="318071"/>
                  </a:lnTo>
                  <a:lnTo>
                    <a:pt x="243649" y="301739"/>
                  </a:lnTo>
                  <a:lnTo>
                    <a:pt x="276415" y="276415"/>
                  </a:lnTo>
                  <a:lnTo>
                    <a:pt x="301739" y="243649"/>
                  </a:lnTo>
                  <a:lnTo>
                    <a:pt x="318058" y="204965"/>
                  </a:lnTo>
                  <a:lnTo>
                    <a:pt x="323850" y="161925"/>
                  </a:lnTo>
                  <a:close/>
                </a:path>
                <a:path w="16554450" h="323850">
                  <a:moveTo>
                    <a:pt x="5781675" y="161925"/>
                  </a:moveTo>
                  <a:lnTo>
                    <a:pt x="5775884" y="118897"/>
                  </a:lnTo>
                  <a:lnTo>
                    <a:pt x="5759551" y="80213"/>
                  </a:lnTo>
                  <a:lnTo>
                    <a:pt x="5734240" y="47434"/>
                  </a:lnTo>
                  <a:lnTo>
                    <a:pt x="5701462" y="22123"/>
                  </a:lnTo>
                  <a:lnTo>
                    <a:pt x="5662777" y="5791"/>
                  </a:lnTo>
                  <a:lnTo>
                    <a:pt x="5619750" y="0"/>
                  </a:lnTo>
                  <a:lnTo>
                    <a:pt x="5576709" y="5791"/>
                  </a:lnTo>
                  <a:lnTo>
                    <a:pt x="5538025" y="22123"/>
                  </a:lnTo>
                  <a:lnTo>
                    <a:pt x="5505247" y="47434"/>
                  </a:lnTo>
                  <a:lnTo>
                    <a:pt x="5479935" y="80213"/>
                  </a:lnTo>
                  <a:lnTo>
                    <a:pt x="5463603" y="118897"/>
                  </a:lnTo>
                  <a:lnTo>
                    <a:pt x="5457825" y="161925"/>
                  </a:lnTo>
                  <a:lnTo>
                    <a:pt x="5463603" y="204965"/>
                  </a:lnTo>
                  <a:lnTo>
                    <a:pt x="5479935" y="243649"/>
                  </a:lnTo>
                  <a:lnTo>
                    <a:pt x="5505259" y="276428"/>
                  </a:lnTo>
                  <a:lnTo>
                    <a:pt x="5538025" y="301739"/>
                  </a:lnTo>
                  <a:lnTo>
                    <a:pt x="5576709" y="318071"/>
                  </a:lnTo>
                  <a:lnTo>
                    <a:pt x="5619750" y="323850"/>
                  </a:lnTo>
                  <a:lnTo>
                    <a:pt x="5662777" y="318071"/>
                  </a:lnTo>
                  <a:lnTo>
                    <a:pt x="5701462" y="301739"/>
                  </a:lnTo>
                  <a:lnTo>
                    <a:pt x="5734240" y="276415"/>
                  </a:lnTo>
                  <a:lnTo>
                    <a:pt x="5759551" y="243649"/>
                  </a:lnTo>
                  <a:lnTo>
                    <a:pt x="5775884" y="204965"/>
                  </a:lnTo>
                  <a:lnTo>
                    <a:pt x="5781675" y="161925"/>
                  </a:lnTo>
                  <a:close/>
                </a:path>
                <a:path w="16554450" h="323850">
                  <a:moveTo>
                    <a:pt x="11458575" y="161925"/>
                  </a:moveTo>
                  <a:lnTo>
                    <a:pt x="11452784" y="118897"/>
                  </a:lnTo>
                  <a:lnTo>
                    <a:pt x="11436452" y="80213"/>
                  </a:lnTo>
                  <a:lnTo>
                    <a:pt x="11411141" y="47434"/>
                  </a:lnTo>
                  <a:lnTo>
                    <a:pt x="11378362" y="22123"/>
                  </a:lnTo>
                  <a:lnTo>
                    <a:pt x="11339678" y="5791"/>
                  </a:lnTo>
                  <a:lnTo>
                    <a:pt x="11296650" y="0"/>
                  </a:lnTo>
                  <a:lnTo>
                    <a:pt x="11253610" y="5791"/>
                  </a:lnTo>
                  <a:lnTo>
                    <a:pt x="11214926" y="22123"/>
                  </a:lnTo>
                  <a:lnTo>
                    <a:pt x="11182160" y="47434"/>
                  </a:lnTo>
                  <a:lnTo>
                    <a:pt x="11156836" y="80213"/>
                  </a:lnTo>
                  <a:lnTo>
                    <a:pt x="11140504" y="118897"/>
                  </a:lnTo>
                  <a:lnTo>
                    <a:pt x="11134725" y="161925"/>
                  </a:lnTo>
                  <a:lnTo>
                    <a:pt x="11140504" y="204965"/>
                  </a:lnTo>
                  <a:lnTo>
                    <a:pt x="11156836" y="243649"/>
                  </a:lnTo>
                  <a:lnTo>
                    <a:pt x="11182160" y="276428"/>
                  </a:lnTo>
                  <a:lnTo>
                    <a:pt x="11214926" y="301739"/>
                  </a:lnTo>
                  <a:lnTo>
                    <a:pt x="11253610" y="318071"/>
                  </a:lnTo>
                  <a:lnTo>
                    <a:pt x="11296650" y="323850"/>
                  </a:lnTo>
                  <a:lnTo>
                    <a:pt x="11339678" y="318071"/>
                  </a:lnTo>
                  <a:lnTo>
                    <a:pt x="11378362" y="301739"/>
                  </a:lnTo>
                  <a:lnTo>
                    <a:pt x="11411141" y="276415"/>
                  </a:lnTo>
                  <a:lnTo>
                    <a:pt x="11436452" y="243649"/>
                  </a:lnTo>
                  <a:lnTo>
                    <a:pt x="11452784" y="204965"/>
                  </a:lnTo>
                  <a:lnTo>
                    <a:pt x="11458575" y="161925"/>
                  </a:lnTo>
                  <a:close/>
                </a:path>
                <a:path w="16554450" h="323850">
                  <a:moveTo>
                    <a:pt x="16554450" y="161925"/>
                  </a:moveTo>
                  <a:lnTo>
                    <a:pt x="16548659" y="118897"/>
                  </a:lnTo>
                  <a:lnTo>
                    <a:pt x="16532327" y="80213"/>
                  </a:lnTo>
                  <a:lnTo>
                    <a:pt x="16507016" y="47434"/>
                  </a:lnTo>
                  <a:lnTo>
                    <a:pt x="16474237" y="22123"/>
                  </a:lnTo>
                  <a:lnTo>
                    <a:pt x="16435553" y="5791"/>
                  </a:lnTo>
                  <a:lnTo>
                    <a:pt x="16392525" y="0"/>
                  </a:lnTo>
                  <a:lnTo>
                    <a:pt x="16349485" y="5791"/>
                  </a:lnTo>
                  <a:lnTo>
                    <a:pt x="16310801" y="22123"/>
                  </a:lnTo>
                  <a:lnTo>
                    <a:pt x="16278035" y="47434"/>
                  </a:lnTo>
                  <a:lnTo>
                    <a:pt x="16252711" y="80213"/>
                  </a:lnTo>
                  <a:lnTo>
                    <a:pt x="16236379" y="118897"/>
                  </a:lnTo>
                  <a:lnTo>
                    <a:pt x="16230600" y="161925"/>
                  </a:lnTo>
                  <a:lnTo>
                    <a:pt x="16236379" y="204965"/>
                  </a:lnTo>
                  <a:lnTo>
                    <a:pt x="16252711" y="243649"/>
                  </a:lnTo>
                  <a:lnTo>
                    <a:pt x="16278035" y="276428"/>
                  </a:lnTo>
                  <a:lnTo>
                    <a:pt x="16310801" y="301739"/>
                  </a:lnTo>
                  <a:lnTo>
                    <a:pt x="16349485" y="318071"/>
                  </a:lnTo>
                  <a:lnTo>
                    <a:pt x="16392525" y="323850"/>
                  </a:lnTo>
                  <a:lnTo>
                    <a:pt x="16435553" y="318071"/>
                  </a:lnTo>
                  <a:lnTo>
                    <a:pt x="16474237" y="301739"/>
                  </a:lnTo>
                  <a:lnTo>
                    <a:pt x="16507016" y="276415"/>
                  </a:lnTo>
                  <a:lnTo>
                    <a:pt x="16532327" y="243649"/>
                  </a:lnTo>
                  <a:lnTo>
                    <a:pt x="16548659" y="204965"/>
                  </a:lnTo>
                  <a:lnTo>
                    <a:pt x="16554450" y="161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087827" y="3417150"/>
            <a:ext cx="169545" cy="227965"/>
          </a:xfrm>
          <a:custGeom>
            <a:avLst/>
            <a:gdLst/>
            <a:ahLst/>
            <a:cxnLst/>
            <a:rect l="l" t="t" r="r" b="b"/>
            <a:pathLst>
              <a:path w="169545" h="227964">
                <a:moveTo>
                  <a:pt x="29718" y="194678"/>
                </a:moveTo>
                <a:lnTo>
                  <a:pt x="0" y="194678"/>
                </a:lnTo>
                <a:lnTo>
                  <a:pt x="0" y="227787"/>
                </a:lnTo>
                <a:lnTo>
                  <a:pt x="29718" y="227787"/>
                </a:lnTo>
                <a:lnTo>
                  <a:pt x="29718" y="194678"/>
                </a:lnTo>
                <a:close/>
              </a:path>
              <a:path w="169545" h="227964">
                <a:moveTo>
                  <a:pt x="92125" y="0"/>
                </a:moveTo>
                <a:lnTo>
                  <a:pt x="0" y="0"/>
                </a:lnTo>
                <a:lnTo>
                  <a:pt x="0" y="33108"/>
                </a:lnTo>
                <a:lnTo>
                  <a:pt x="92125" y="33108"/>
                </a:lnTo>
                <a:lnTo>
                  <a:pt x="92125" y="0"/>
                </a:lnTo>
                <a:close/>
              </a:path>
              <a:path w="169545" h="227964">
                <a:moveTo>
                  <a:pt x="169456" y="194678"/>
                </a:moveTo>
                <a:lnTo>
                  <a:pt x="55473" y="194678"/>
                </a:lnTo>
                <a:lnTo>
                  <a:pt x="55473" y="227787"/>
                </a:lnTo>
                <a:lnTo>
                  <a:pt x="169456" y="227787"/>
                </a:lnTo>
                <a:lnTo>
                  <a:pt x="169456" y="194678"/>
                </a:lnTo>
                <a:close/>
              </a:path>
              <a:path w="169545" h="227964">
                <a:moveTo>
                  <a:pt x="169456" y="128104"/>
                </a:moveTo>
                <a:lnTo>
                  <a:pt x="0" y="128104"/>
                </a:lnTo>
                <a:lnTo>
                  <a:pt x="0" y="161213"/>
                </a:lnTo>
                <a:lnTo>
                  <a:pt x="169456" y="161213"/>
                </a:lnTo>
                <a:lnTo>
                  <a:pt x="169456" y="128104"/>
                </a:lnTo>
                <a:close/>
              </a:path>
              <a:path w="169545" h="227964">
                <a:moveTo>
                  <a:pt x="169456" y="61531"/>
                </a:moveTo>
                <a:lnTo>
                  <a:pt x="0" y="61531"/>
                </a:lnTo>
                <a:lnTo>
                  <a:pt x="0" y="94640"/>
                </a:lnTo>
                <a:lnTo>
                  <a:pt x="169456" y="94640"/>
                </a:lnTo>
                <a:lnTo>
                  <a:pt x="169456" y="615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9641" y="3333991"/>
            <a:ext cx="1209675" cy="1343025"/>
          </a:xfrm>
          <a:custGeom>
            <a:avLst/>
            <a:gdLst/>
            <a:ahLst/>
            <a:cxnLst/>
            <a:rect l="l" t="t" r="r" b="b"/>
            <a:pathLst>
              <a:path w="1209675" h="1343025">
                <a:moveTo>
                  <a:pt x="427710" y="576846"/>
                </a:moveTo>
                <a:lnTo>
                  <a:pt x="425894" y="570318"/>
                </a:lnTo>
                <a:lnTo>
                  <a:pt x="421157" y="565467"/>
                </a:lnTo>
                <a:lnTo>
                  <a:pt x="414248" y="563575"/>
                </a:lnTo>
                <a:lnTo>
                  <a:pt x="384949" y="563575"/>
                </a:lnTo>
                <a:lnTo>
                  <a:pt x="384949" y="529526"/>
                </a:lnTo>
                <a:lnTo>
                  <a:pt x="379234" y="501281"/>
                </a:lnTo>
                <a:lnTo>
                  <a:pt x="363689" y="478180"/>
                </a:lnTo>
                <a:lnTo>
                  <a:pt x="340652" y="462597"/>
                </a:lnTo>
                <a:lnTo>
                  <a:pt x="312470" y="456882"/>
                </a:lnTo>
                <a:lnTo>
                  <a:pt x="208876" y="456882"/>
                </a:lnTo>
                <a:lnTo>
                  <a:pt x="193535" y="453771"/>
                </a:lnTo>
                <a:lnTo>
                  <a:pt x="181000" y="445287"/>
                </a:lnTo>
                <a:lnTo>
                  <a:pt x="172542" y="432727"/>
                </a:lnTo>
                <a:lnTo>
                  <a:pt x="169430" y="417347"/>
                </a:lnTo>
                <a:lnTo>
                  <a:pt x="169430" y="385953"/>
                </a:lnTo>
                <a:lnTo>
                  <a:pt x="298907" y="385953"/>
                </a:lnTo>
                <a:lnTo>
                  <a:pt x="306298" y="378536"/>
                </a:lnTo>
                <a:lnTo>
                  <a:pt x="306298" y="352831"/>
                </a:lnTo>
                <a:lnTo>
                  <a:pt x="306235" y="98171"/>
                </a:lnTo>
                <a:lnTo>
                  <a:pt x="296418" y="82943"/>
                </a:lnTo>
                <a:lnTo>
                  <a:pt x="273265" y="59728"/>
                </a:lnTo>
                <a:lnTo>
                  <a:pt x="273265" y="116179"/>
                </a:lnTo>
                <a:lnTo>
                  <a:pt x="273265" y="352831"/>
                </a:lnTo>
                <a:lnTo>
                  <a:pt x="33032" y="352831"/>
                </a:lnTo>
                <a:lnTo>
                  <a:pt x="33032" y="33134"/>
                </a:lnTo>
                <a:lnTo>
                  <a:pt x="190322" y="33134"/>
                </a:lnTo>
                <a:lnTo>
                  <a:pt x="190322" y="108369"/>
                </a:lnTo>
                <a:lnTo>
                  <a:pt x="197675" y="115773"/>
                </a:lnTo>
                <a:lnTo>
                  <a:pt x="273265" y="116179"/>
                </a:lnTo>
                <a:lnTo>
                  <a:pt x="273265" y="59728"/>
                </a:lnTo>
                <a:lnTo>
                  <a:pt x="270090" y="56540"/>
                </a:lnTo>
                <a:lnTo>
                  <a:pt x="249694" y="36118"/>
                </a:lnTo>
                <a:lnTo>
                  <a:pt x="249694" y="82943"/>
                </a:lnTo>
                <a:lnTo>
                  <a:pt x="223367" y="82804"/>
                </a:lnTo>
                <a:lnTo>
                  <a:pt x="223367" y="56540"/>
                </a:lnTo>
                <a:lnTo>
                  <a:pt x="249694" y="82943"/>
                </a:lnTo>
                <a:lnTo>
                  <a:pt x="249694" y="36118"/>
                </a:lnTo>
                <a:lnTo>
                  <a:pt x="218274" y="4597"/>
                </a:lnTo>
                <a:lnTo>
                  <a:pt x="207137" y="12"/>
                </a:lnTo>
                <a:lnTo>
                  <a:pt x="7391" y="12"/>
                </a:lnTo>
                <a:lnTo>
                  <a:pt x="0" y="7429"/>
                </a:lnTo>
                <a:lnTo>
                  <a:pt x="0" y="378536"/>
                </a:lnTo>
                <a:lnTo>
                  <a:pt x="7391" y="385953"/>
                </a:lnTo>
                <a:lnTo>
                  <a:pt x="136398" y="385953"/>
                </a:lnTo>
                <a:lnTo>
                  <a:pt x="136398" y="417347"/>
                </a:lnTo>
                <a:lnTo>
                  <a:pt x="142100" y="445604"/>
                </a:lnTo>
                <a:lnTo>
                  <a:pt x="157657" y="468693"/>
                </a:lnTo>
                <a:lnTo>
                  <a:pt x="180695" y="484276"/>
                </a:lnTo>
                <a:lnTo>
                  <a:pt x="208876" y="490004"/>
                </a:lnTo>
                <a:lnTo>
                  <a:pt x="312470" y="490004"/>
                </a:lnTo>
                <a:lnTo>
                  <a:pt x="327799" y="493115"/>
                </a:lnTo>
                <a:lnTo>
                  <a:pt x="340347" y="501586"/>
                </a:lnTo>
                <a:lnTo>
                  <a:pt x="348805" y="514159"/>
                </a:lnTo>
                <a:lnTo>
                  <a:pt x="351904" y="529526"/>
                </a:lnTo>
                <a:lnTo>
                  <a:pt x="351904" y="563575"/>
                </a:lnTo>
                <a:lnTo>
                  <a:pt x="322605" y="563575"/>
                </a:lnTo>
                <a:lnTo>
                  <a:pt x="315696" y="565467"/>
                </a:lnTo>
                <a:lnTo>
                  <a:pt x="310959" y="570318"/>
                </a:lnTo>
                <a:lnTo>
                  <a:pt x="309143" y="576846"/>
                </a:lnTo>
                <a:lnTo>
                  <a:pt x="310959" y="583806"/>
                </a:lnTo>
                <a:lnTo>
                  <a:pt x="356781" y="663359"/>
                </a:lnTo>
                <a:lnTo>
                  <a:pt x="361873" y="668413"/>
                </a:lnTo>
                <a:lnTo>
                  <a:pt x="368427" y="670102"/>
                </a:lnTo>
                <a:lnTo>
                  <a:pt x="374980" y="668413"/>
                </a:lnTo>
                <a:lnTo>
                  <a:pt x="380072" y="663359"/>
                </a:lnTo>
                <a:lnTo>
                  <a:pt x="425894" y="583806"/>
                </a:lnTo>
                <a:lnTo>
                  <a:pt x="427710" y="576846"/>
                </a:lnTo>
                <a:close/>
              </a:path>
              <a:path w="1209675" h="1343025">
                <a:moveTo>
                  <a:pt x="549592" y="144691"/>
                </a:moveTo>
                <a:lnTo>
                  <a:pt x="519658" y="144691"/>
                </a:lnTo>
                <a:lnTo>
                  <a:pt x="519658" y="177800"/>
                </a:lnTo>
                <a:lnTo>
                  <a:pt x="549592" y="177800"/>
                </a:lnTo>
                <a:lnTo>
                  <a:pt x="549592" y="144691"/>
                </a:lnTo>
                <a:close/>
              </a:path>
              <a:path w="1209675" h="1343025">
                <a:moveTo>
                  <a:pt x="611771" y="83159"/>
                </a:moveTo>
                <a:lnTo>
                  <a:pt x="519658" y="83159"/>
                </a:lnTo>
                <a:lnTo>
                  <a:pt x="519658" y="116268"/>
                </a:lnTo>
                <a:lnTo>
                  <a:pt x="611771" y="116268"/>
                </a:lnTo>
                <a:lnTo>
                  <a:pt x="611771" y="83159"/>
                </a:lnTo>
                <a:close/>
              </a:path>
              <a:path w="1209675" h="1343025">
                <a:moveTo>
                  <a:pt x="689114" y="277837"/>
                </a:moveTo>
                <a:lnTo>
                  <a:pt x="519658" y="277837"/>
                </a:lnTo>
                <a:lnTo>
                  <a:pt x="519658" y="310946"/>
                </a:lnTo>
                <a:lnTo>
                  <a:pt x="689114" y="310946"/>
                </a:lnTo>
                <a:lnTo>
                  <a:pt x="689114" y="277837"/>
                </a:lnTo>
                <a:close/>
              </a:path>
              <a:path w="1209675" h="1343025">
                <a:moveTo>
                  <a:pt x="689114" y="211264"/>
                </a:moveTo>
                <a:lnTo>
                  <a:pt x="519658" y="211264"/>
                </a:lnTo>
                <a:lnTo>
                  <a:pt x="519658" y="244373"/>
                </a:lnTo>
                <a:lnTo>
                  <a:pt x="689114" y="244373"/>
                </a:lnTo>
                <a:lnTo>
                  <a:pt x="689114" y="211264"/>
                </a:lnTo>
                <a:close/>
              </a:path>
              <a:path w="1209675" h="1343025">
                <a:moveTo>
                  <a:pt x="689114" y="144691"/>
                </a:moveTo>
                <a:lnTo>
                  <a:pt x="575360" y="144691"/>
                </a:lnTo>
                <a:lnTo>
                  <a:pt x="575360" y="177800"/>
                </a:lnTo>
                <a:lnTo>
                  <a:pt x="689114" y="177800"/>
                </a:lnTo>
                <a:lnTo>
                  <a:pt x="689114" y="144691"/>
                </a:lnTo>
                <a:close/>
              </a:path>
              <a:path w="1209675" h="1343025">
                <a:moveTo>
                  <a:pt x="757770" y="352831"/>
                </a:moveTo>
                <a:lnTo>
                  <a:pt x="757707" y="98171"/>
                </a:lnTo>
                <a:lnTo>
                  <a:pt x="724738" y="59728"/>
                </a:lnTo>
                <a:lnTo>
                  <a:pt x="724738" y="116179"/>
                </a:lnTo>
                <a:lnTo>
                  <a:pt x="724738" y="352831"/>
                </a:lnTo>
                <a:lnTo>
                  <a:pt x="484505" y="352831"/>
                </a:lnTo>
                <a:lnTo>
                  <a:pt x="484505" y="33134"/>
                </a:lnTo>
                <a:lnTo>
                  <a:pt x="641807" y="33134"/>
                </a:lnTo>
                <a:lnTo>
                  <a:pt x="641807" y="108369"/>
                </a:lnTo>
                <a:lnTo>
                  <a:pt x="649147" y="115773"/>
                </a:lnTo>
                <a:lnTo>
                  <a:pt x="724738" y="116179"/>
                </a:lnTo>
                <a:lnTo>
                  <a:pt x="724738" y="59728"/>
                </a:lnTo>
                <a:lnTo>
                  <a:pt x="721563" y="56540"/>
                </a:lnTo>
                <a:lnTo>
                  <a:pt x="701167" y="36106"/>
                </a:lnTo>
                <a:lnTo>
                  <a:pt x="701167" y="82943"/>
                </a:lnTo>
                <a:lnTo>
                  <a:pt x="674827" y="82804"/>
                </a:lnTo>
                <a:lnTo>
                  <a:pt x="674827" y="56540"/>
                </a:lnTo>
                <a:lnTo>
                  <a:pt x="701167" y="82943"/>
                </a:lnTo>
                <a:lnTo>
                  <a:pt x="701167" y="36106"/>
                </a:lnTo>
                <a:lnTo>
                  <a:pt x="669734" y="4597"/>
                </a:lnTo>
                <a:lnTo>
                  <a:pt x="658596" y="0"/>
                </a:lnTo>
                <a:lnTo>
                  <a:pt x="458863" y="0"/>
                </a:lnTo>
                <a:lnTo>
                  <a:pt x="451472" y="7416"/>
                </a:lnTo>
                <a:lnTo>
                  <a:pt x="451472" y="378536"/>
                </a:lnTo>
                <a:lnTo>
                  <a:pt x="458863" y="385953"/>
                </a:lnTo>
                <a:lnTo>
                  <a:pt x="595261" y="385953"/>
                </a:lnTo>
                <a:lnTo>
                  <a:pt x="595261" y="563575"/>
                </a:lnTo>
                <a:lnTo>
                  <a:pt x="565962" y="563575"/>
                </a:lnTo>
                <a:lnTo>
                  <a:pt x="559041" y="565467"/>
                </a:lnTo>
                <a:lnTo>
                  <a:pt x="554304" y="570318"/>
                </a:lnTo>
                <a:lnTo>
                  <a:pt x="552488" y="576846"/>
                </a:lnTo>
                <a:lnTo>
                  <a:pt x="554316" y="583793"/>
                </a:lnTo>
                <a:lnTo>
                  <a:pt x="600138" y="663359"/>
                </a:lnTo>
                <a:lnTo>
                  <a:pt x="605231" y="668413"/>
                </a:lnTo>
                <a:lnTo>
                  <a:pt x="611784" y="670102"/>
                </a:lnTo>
                <a:lnTo>
                  <a:pt x="618324" y="668413"/>
                </a:lnTo>
                <a:lnTo>
                  <a:pt x="623430" y="663359"/>
                </a:lnTo>
                <a:lnTo>
                  <a:pt x="669251" y="583793"/>
                </a:lnTo>
                <a:lnTo>
                  <a:pt x="671068" y="576846"/>
                </a:lnTo>
                <a:lnTo>
                  <a:pt x="669251" y="570318"/>
                </a:lnTo>
                <a:lnTo>
                  <a:pt x="664514" y="565467"/>
                </a:lnTo>
                <a:lnTo>
                  <a:pt x="657593" y="563575"/>
                </a:lnTo>
                <a:lnTo>
                  <a:pt x="628294" y="563575"/>
                </a:lnTo>
                <a:lnTo>
                  <a:pt x="628294" y="385953"/>
                </a:lnTo>
                <a:lnTo>
                  <a:pt x="750379" y="385953"/>
                </a:lnTo>
                <a:lnTo>
                  <a:pt x="757770" y="378536"/>
                </a:lnTo>
                <a:lnTo>
                  <a:pt x="757770" y="352831"/>
                </a:lnTo>
                <a:close/>
              </a:path>
              <a:path w="1209675" h="1343025">
                <a:moveTo>
                  <a:pt x="921702" y="809307"/>
                </a:moveTo>
                <a:lnTo>
                  <a:pt x="906068" y="773099"/>
                </a:lnTo>
                <a:lnTo>
                  <a:pt x="868845" y="746429"/>
                </a:lnTo>
                <a:lnTo>
                  <a:pt x="868845" y="872426"/>
                </a:lnTo>
                <a:lnTo>
                  <a:pt x="868845" y="1016609"/>
                </a:lnTo>
                <a:lnTo>
                  <a:pt x="868845" y="1088517"/>
                </a:lnTo>
                <a:lnTo>
                  <a:pt x="868845" y="1151636"/>
                </a:lnTo>
                <a:lnTo>
                  <a:pt x="868845" y="1232712"/>
                </a:lnTo>
                <a:lnTo>
                  <a:pt x="864019" y="1243342"/>
                </a:lnTo>
                <a:lnTo>
                  <a:pt x="828827" y="1265542"/>
                </a:lnTo>
                <a:lnTo>
                  <a:pt x="758621" y="1286230"/>
                </a:lnTo>
                <a:lnTo>
                  <a:pt x="711098" y="1293952"/>
                </a:lnTo>
                <a:lnTo>
                  <a:pt x="659358" y="1298689"/>
                </a:lnTo>
                <a:lnTo>
                  <a:pt x="604621" y="1300302"/>
                </a:lnTo>
                <a:lnTo>
                  <a:pt x="549859" y="1298689"/>
                </a:lnTo>
                <a:lnTo>
                  <a:pt x="498119" y="1293952"/>
                </a:lnTo>
                <a:lnTo>
                  <a:pt x="450608" y="1286230"/>
                </a:lnTo>
                <a:lnTo>
                  <a:pt x="408520" y="1275689"/>
                </a:lnTo>
                <a:lnTo>
                  <a:pt x="358952" y="1254518"/>
                </a:lnTo>
                <a:lnTo>
                  <a:pt x="340410" y="1232712"/>
                </a:lnTo>
                <a:lnTo>
                  <a:pt x="340410" y="1151636"/>
                </a:lnTo>
                <a:lnTo>
                  <a:pt x="351307" y="1156868"/>
                </a:lnTo>
                <a:lnTo>
                  <a:pt x="363169" y="1161846"/>
                </a:lnTo>
                <a:lnTo>
                  <a:pt x="436308" y="1182763"/>
                </a:lnTo>
                <a:lnTo>
                  <a:pt x="488556" y="1191348"/>
                </a:lnTo>
                <a:lnTo>
                  <a:pt x="545096" y="1196619"/>
                </a:lnTo>
                <a:lnTo>
                  <a:pt x="604621" y="1198422"/>
                </a:lnTo>
                <a:lnTo>
                  <a:pt x="664146" y="1196619"/>
                </a:lnTo>
                <a:lnTo>
                  <a:pt x="720699" y="1191348"/>
                </a:lnTo>
                <a:lnTo>
                  <a:pt x="772934" y="1182763"/>
                </a:lnTo>
                <a:lnTo>
                  <a:pt x="819569" y="1171041"/>
                </a:lnTo>
                <a:lnTo>
                  <a:pt x="857948" y="1156868"/>
                </a:lnTo>
                <a:lnTo>
                  <a:pt x="859523" y="1156106"/>
                </a:lnTo>
                <a:lnTo>
                  <a:pt x="868845" y="1151636"/>
                </a:lnTo>
                <a:lnTo>
                  <a:pt x="868845" y="1088517"/>
                </a:lnTo>
                <a:lnTo>
                  <a:pt x="864019" y="1099146"/>
                </a:lnTo>
                <a:lnTo>
                  <a:pt x="850303" y="1110335"/>
                </a:lnTo>
                <a:lnTo>
                  <a:pt x="800722" y="1131506"/>
                </a:lnTo>
                <a:lnTo>
                  <a:pt x="758621" y="1142034"/>
                </a:lnTo>
                <a:lnTo>
                  <a:pt x="711098" y="1149756"/>
                </a:lnTo>
                <a:lnTo>
                  <a:pt x="659358" y="1154493"/>
                </a:lnTo>
                <a:lnTo>
                  <a:pt x="604621" y="1156106"/>
                </a:lnTo>
                <a:lnTo>
                  <a:pt x="549859" y="1154493"/>
                </a:lnTo>
                <a:lnTo>
                  <a:pt x="518718" y="1151636"/>
                </a:lnTo>
                <a:lnTo>
                  <a:pt x="498119" y="1149756"/>
                </a:lnTo>
                <a:lnTo>
                  <a:pt x="450608" y="1142034"/>
                </a:lnTo>
                <a:lnTo>
                  <a:pt x="408520" y="1131506"/>
                </a:lnTo>
                <a:lnTo>
                  <a:pt x="358952" y="1110322"/>
                </a:lnTo>
                <a:lnTo>
                  <a:pt x="340410" y="1088517"/>
                </a:lnTo>
                <a:lnTo>
                  <a:pt x="340410" y="1016609"/>
                </a:lnTo>
                <a:lnTo>
                  <a:pt x="351307" y="1021842"/>
                </a:lnTo>
                <a:lnTo>
                  <a:pt x="363169" y="1026820"/>
                </a:lnTo>
                <a:lnTo>
                  <a:pt x="436308" y="1047737"/>
                </a:lnTo>
                <a:lnTo>
                  <a:pt x="488556" y="1056322"/>
                </a:lnTo>
                <a:lnTo>
                  <a:pt x="545096" y="1061593"/>
                </a:lnTo>
                <a:lnTo>
                  <a:pt x="604621" y="1063383"/>
                </a:lnTo>
                <a:lnTo>
                  <a:pt x="664146" y="1061593"/>
                </a:lnTo>
                <a:lnTo>
                  <a:pt x="720699" y="1056322"/>
                </a:lnTo>
                <a:lnTo>
                  <a:pt x="772934" y="1047737"/>
                </a:lnTo>
                <a:lnTo>
                  <a:pt x="819569" y="1036015"/>
                </a:lnTo>
                <a:lnTo>
                  <a:pt x="857948" y="1021842"/>
                </a:lnTo>
                <a:lnTo>
                  <a:pt x="859523" y="1021080"/>
                </a:lnTo>
                <a:lnTo>
                  <a:pt x="868845" y="1016609"/>
                </a:lnTo>
                <a:lnTo>
                  <a:pt x="868845" y="872426"/>
                </a:lnTo>
                <a:lnTo>
                  <a:pt x="868832" y="953503"/>
                </a:lnTo>
                <a:lnTo>
                  <a:pt x="864019" y="964120"/>
                </a:lnTo>
                <a:lnTo>
                  <a:pt x="828827" y="986332"/>
                </a:lnTo>
                <a:lnTo>
                  <a:pt x="758621" y="1007021"/>
                </a:lnTo>
                <a:lnTo>
                  <a:pt x="711098" y="1014730"/>
                </a:lnTo>
                <a:lnTo>
                  <a:pt x="659358" y="1019467"/>
                </a:lnTo>
                <a:lnTo>
                  <a:pt x="604621" y="1021080"/>
                </a:lnTo>
                <a:lnTo>
                  <a:pt x="549859" y="1019467"/>
                </a:lnTo>
                <a:lnTo>
                  <a:pt x="518668" y="1016609"/>
                </a:lnTo>
                <a:lnTo>
                  <a:pt x="498119" y="1014730"/>
                </a:lnTo>
                <a:lnTo>
                  <a:pt x="450608" y="1007021"/>
                </a:lnTo>
                <a:lnTo>
                  <a:pt x="408520" y="996480"/>
                </a:lnTo>
                <a:lnTo>
                  <a:pt x="358952" y="975309"/>
                </a:lnTo>
                <a:lnTo>
                  <a:pt x="340410" y="953503"/>
                </a:lnTo>
                <a:lnTo>
                  <a:pt x="340410" y="872426"/>
                </a:lnTo>
                <a:lnTo>
                  <a:pt x="351307" y="877646"/>
                </a:lnTo>
                <a:lnTo>
                  <a:pt x="363169" y="882624"/>
                </a:lnTo>
                <a:lnTo>
                  <a:pt x="436308" y="903541"/>
                </a:lnTo>
                <a:lnTo>
                  <a:pt x="488556" y="912126"/>
                </a:lnTo>
                <a:lnTo>
                  <a:pt x="545096" y="917409"/>
                </a:lnTo>
                <a:lnTo>
                  <a:pt x="604621" y="919200"/>
                </a:lnTo>
                <a:lnTo>
                  <a:pt x="664146" y="917409"/>
                </a:lnTo>
                <a:lnTo>
                  <a:pt x="720699" y="912126"/>
                </a:lnTo>
                <a:lnTo>
                  <a:pt x="772934" y="903541"/>
                </a:lnTo>
                <a:lnTo>
                  <a:pt x="819569" y="891819"/>
                </a:lnTo>
                <a:lnTo>
                  <a:pt x="857948" y="877646"/>
                </a:lnTo>
                <a:lnTo>
                  <a:pt x="859510" y="876896"/>
                </a:lnTo>
                <a:lnTo>
                  <a:pt x="868845" y="872426"/>
                </a:lnTo>
                <a:lnTo>
                  <a:pt x="868845" y="746429"/>
                </a:lnTo>
                <a:lnTo>
                  <a:pt x="868832" y="809320"/>
                </a:lnTo>
                <a:lnTo>
                  <a:pt x="864019" y="819937"/>
                </a:lnTo>
                <a:lnTo>
                  <a:pt x="828827" y="842137"/>
                </a:lnTo>
                <a:lnTo>
                  <a:pt x="758621" y="862838"/>
                </a:lnTo>
                <a:lnTo>
                  <a:pt x="711098" y="870546"/>
                </a:lnTo>
                <a:lnTo>
                  <a:pt x="659358" y="875284"/>
                </a:lnTo>
                <a:lnTo>
                  <a:pt x="604621" y="876896"/>
                </a:lnTo>
                <a:lnTo>
                  <a:pt x="549859" y="875284"/>
                </a:lnTo>
                <a:lnTo>
                  <a:pt x="498119" y="870546"/>
                </a:lnTo>
                <a:lnTo>
                  <a:pt x="450608" y="862825"/>
                </a:lnTo>
                <a:lnTo>
                  <a:pt x="408520" y="852297"/>
                </a:lnTo>
                <a:lnTo>
                  <a:pt x="358952" y="831113"/>
                </a:lnTo>
                <a:lnTo>
                  <a:pt x="340410" y="809307"/>
                </a:lnTo>
                <a:lnTo>
                  <a:pt x="345236" y="798690"/>
                </a:lnTo>
                <a:lnTo>
                  <a:pt x="380428" y="776478"/>
                </a:lnTo>
                <a:lnTo>
                  <a:pt x="450621" y="755789"/>
                </a:lnTo>
                <a:lnTo>
                  <a:pt x="498144" y="748080"/>
                </a:lnTo>
                <a:lnTo>
                  <a:pt x="549884" y="743343"/>
                </a:lnTo>
                <a:lnTo>
                  <a:pt x="604621" y="741730"/>
                </a:lnTo>
                <a:lnTo>
                  <a:pt x="659396" y="743343"/>
                </a:lnTo>
                <a:lnTo>
                  <a:pt x="711136" y="748080"/>
                </a:lnTo>
                <a:lnTo>
                  <a:pt x="758647" y="755802"/>
                </a:lnTo>
                <a:lnTo>
                  <a:pt x="800722" y="766330"/>
                </a:lnTo>
                <a:lnTo>
                  <a:pt x="850303" y="787514"/>
                </a:lnTo>
                <a:lnTo>
                  <a:pt x="868832" y="809320"/>
                </a:lnTo>
                <a:lnTo>
                  <a:pt x="868832" y="746417"/>
                </a:lnTo>
                <a:lnTo>
                  <a:pt x="819556" y="726795"/>
                </a:lnTo>
                <a:lnTo>
                  <a:pt x="772934" y="715073"/>
                </a:lnTo>
                <a:lnTo>
                  <a:pt x="720699" y="706488"/>
                </a:lnTo>
                <a:lnTo>
                  <a:pt x="664146" y="701217"/>
                </a:lnTo>
                <a:lnTo>
                  <a:pt x="604621" y="699414"/>
                </a:lnTo>
                <a:lnTo>
                  <a:pt x="545096" y="701217"/>
                </a:lnTo>
                <a:lnTo>
                  <a:pt x="488543" y="706488"/>
                </a:lnTo>
                <a:lnTo>
                  <a:pt x="436308" y="715073"/>
                </a:lnTo>
                <a:lnTo>
                  <a:pt x="389686" y="726795"/>
                </a:lnTo>
                <a:lnTo>
                  <a:pt x="349618" y="741730"/>
                </a:lnTo>
                <a:lnTo>
                  <a:pt x="303174" y="773099"/>
                </a:lnTo>
                <a:lnTo>
                  <a:pt x="287553" y="809307"/>
                </a:lnTo>
                <a:lnTo>
                  <a:pt x="287553" y="1232712"/>
                </a:lnTo>
                <a:lnTo>
                  <a:pt x="303174" y="1268933"/>
                </a:lnTo>
                <a:lnTo>
                  <a:pt x="349643" y="1300314"/>
                </a:lnTo>
                <a:lnTo>
                  <a:pt x="389686" y="1315224"/>
                </a:lnTo>
                <a:lnTo>
                  <a:pt x="436308" y="1326946"/>
                </a:lnTo>
                <a:lnTo>
                  <a:pt x="488543" y="1335532"/>
                </a:lnTo>
                <a:lnTo>
                  <a:pt x="545096" y="1340815"/>
                </a:lnTo>
                <a:lnTo>
                  <a:pt x="604621" y="1342605"/>
                </a:lnTo>
                <a:lnTo>
                  <a:pt x="664146" y="1340815"/>
                </a:lnTo>
                <a:lnTo>
                  <a:pt x="720699" y="1335532"/>
                </a:lnTo>
                <a:lnTo>
                  <a:pt x="772934" y="1326946"/>
                </a:lnTo>
                <a:lnTo>
                  <a:pt x="819556" y="1315224"/>
                </a:lnTo>
                <a:lnTo>
                  <a:pt x="859612" y="1300302"/>
                </a:lnTo>
                <a:lnTo>
                  <a:pt x="906068" y="1268920"/>
                </a:lnTo>
                <a:lnTo>
                  <a:pt x="921702" y="1232712"/>
                </a:lnTo>
                <a:lnTo>
                  <a:pt x="921702" y="1151636"/>
                </a:lnTo>
                <a:lnTo>
                  <a:pt x="921702" y="1016609"/>
                </a:lnTo>
                <a:lnTo>
                  <a:pt x="921702" y="872426"/>
                </a:lnTo>
                <a:lnTo>
                  <a:pt x="921702" y="809307"/>
                </a:lnTo>
                <a:close/>
              </a:path>
              <a:path w="1209675" h="1343025">
                <a:moveTo>
                  <a:pt x="1063256" y="83159"/>
                </a:moveTo>
                <a:lnTo>
                  <a:pt x="971130" y="83159"/>
                </a:lnTo>
                <a:lnTo>
                  <a:pt x="971130" y="116268"/>
                </a:lnTo>
                <a:lnTo>
                  <a:pt x="1063256" y="116268"/>
                </a:lnTo>
                <a:lnTo>
                  <a:pt x="1063256" y="83159"/>
                </a:lnTo>
                <a:close/>
              </a:path>
              <a:path w="1209675" h="1343025">
                <a:moveTo>
                  <a:pt x="1088021" y="211264"/>
                </a:moveTo>
                <a:lnTo>
                  <a:pt x="971130" y="211264"/>
                </a:lnTo>
                <a:lnTo>
                  <a:pt x="971130" y="244373"/>
                </a:lnTo>
                <a:lnTo>
                  <a:pt x="1088021" y="244373"/>
                </a:lnTo>
                <a:lnTo>
                  <a:pt x="1088021" y="211264"/>
                </a:lnTo>
                <a:close/>
              </a:path>
              <a:path w="1209675" h="1343025">
                <a:moveTo>
                  <a:pt x="1140587" y="211264"/>
                </a:moveTo>
                <a:lnTo>
                  <a:pt x="1109789" y="211264"/>
                </a:lnTo>
                <a:lnTo>
                  <a:pt x="1109789" y="244373"/>
                </a:lnTo>
                <a:lnTo>
                  <a:pt x="1140587" y="244373"/>
                </a:lnTo>
                <a:lnTo>
                  <a:pt x="1140587" y="211264"/>
                </a:lnTo>
                <a:close/>
              </a:path>
              <a:path w="1209675" h="1343025">
                <a:moveTo>
                  <a:pt x="1140599" y="277837"/>
                </a:moveTo>
                <a:lnTo>
                  <a:pt x="971130" y="277837"/>
                </a:lnTo>
                <a:lnTo>
                  <a:pt x="971130" y="310946"/>
                </a:lnTo>
                <a:lnTo>
                  <a:pt x="1140599" y="310946"/>
                </a:lnTo>
                <a:lnTo>
                  <a:pt x="1140599" y="277837"/>
                </a:lnTo>
                <a:close/>
              </a:path>
              <a:path w="1209675" h="1343025">
                <a:moveTo>
                  <a:pt x="1140599" y="144691"/>
                </a:moveTo>
                <a:lnTo>
                  <a:pt x="971130" y="144691"/>
                </a:lnTo>
                <a:lnTo>
                  <a:pt x="971130" y="177800"/>
                </a:lnTo>
                <a:lnTo>
                  <a:pt x="1140599" y="177800"/>
                </a:lnTo>
                <a:lnTo>
                  <a:pt x="1140599" y="144691"/>
                </a:lnTo>
                <a:close/>
              </a:path>
              <a:path w="1209675" h="1343025">
                <a:moveTo>
                  <a:pt x="1209243" y="352831"/>
                </a:moveTo>
                <a:lnTo>
                  <a:pt x="1209230" y="98945"/>
                </a:lnTo>
                <a:lnTo>
                  <a:pt x="1199362" y="82943"/>
                </a:lnTo>
                <a:lnTo>
                  <a:pt x="1176210" y="59728"/>
                </a:lnTo>
                <a:lnTo>
                  <a:pt x="1176210" y="116179"/>
                </a:lnTo>
                <a:lnTo>
                  <a:pt x="1176210" y="352831"/>
                </a:lnTo>
                <a:lnTo>
                  <a:pt x="935977" y="352831"/>
                </a:lnTo>
                <a:lnTo>
                  <a:pt x="935977" y="33134"/>
                </a:lnTo>
                <a:lnTo>
                  <a:pt x="1093279" y="33134"/>
                </a:lnTo>
                <a:lnTo>
                  <a:pt x="1093279" y="108369"/>
                </a:lnTo>
                <a:lnTo>
                  <a:pt x="1100620" y="115773"/>
                </a:lnTo>
                <a:lnTo>
                  <a:pt x="1176210" y="116179"/>
                </a:lnTo>
                <a:lnTo>
                  <a:pt x="1176210" y="59728"/>
                </a:lnTo>
                <a:lnTo>
                  <a:pt x="1173035" y="56540"/>
                </a:lnTo>
                <a:lnTo>
                  <a:pt x="1152639" y="36118"/>
                </a:lnTo>
                <a:lnTo>
                  <a:pt x="1152639" y="82943"/>
                </a:lnTo>
                <a:lnTo>
                  <a:pt x="1126312" y="82804"/>
                </a:lnTo>
                <a:lnTo>
                  <a:pt x="1126312" y="56540"/>
                </a:lnTo>
                <a:lnTo>
                  <a:pt x="1152639" y="82943"/>
                </a:lnTo>
                <a:lnTo>
                  <a:pt x="1152639" y="36118"/>
                </a:lnTo>
                <a:lnTo>
                  <a:pt x="1121206" y="4597"/>
                </a:lnTo>
                <a:lnTo>
                  <a:pt x="1110068" y="12"/>
                </a:lnTo>
                <a:lnTo>
                  <a:pt x="910336" y="12"/>
                </a:lnTo>
                <a:lnTo>
                  <a:pt x="902944" y="7416"/>
                </a:lnTo>
                <a:lnTo>
                  <a:pt x="902944" y="378523"/>
                </a:lnTo>
                <a:lnTo>
                  <a:pt x="910336" y="385940"/>
                </a:lnTo>
                <a:lnTo>
                  <a:pt x="1054125" y="385940"/>
                </a:lnTo>
                <a:lnTo>
                  <a:pt x="1054125" y="417334"/>
                </a:lnTo>
                <a:lnTo>
                  <a:pt x="1051013" y="432714"/>
                </a:lnTo>
                <a:lnTo>
                  <a:pt x="1042555" y="445287"/>
                </a:lnTo>
                <a:lnTo>
                  <a:pt x="1030020" y="453758"/>
                </a:lnTo>
                <a:lnTo>
                  <a:pt x="1014679" y="456869"/>
                </a:lnTo>
                <a:lnTo>
                  <a:pt x="911085" y="456869"/>
                </a:lnTo>
                <a:lnTo>
                  <a:pt x="882904" y="462597"/>
                </a:lnTo>
                <a:lnTo>
                  <a:pt x="859866" y="478180"/>
                </a:lnTo>
                <a:lnTo>
                  <a:pt x="844321" y="501269"/>
                </a:lnTo>
                <a:lnTo>
                  <a:pt x="838619" y="529513"/>
                </a:lnTo>
                <a:lnTo>
                  <a:pt x="838619" y="563562"/>
                </a:lnTo>
                <a:lnTo>
                  <a:pt x="809320" y="563562"/>
                </a:lnTo>
                <a:lnTo>
                  <a:pt x="802398" y="565467"/>
                </a:lnTo>
                <a:lnTo>
                  <a:pt x="797661" y="570306"/>
                </a:lnTo>
                <a:lnTo>
                  <a:pt x="795845" y="576834"/>
                </a:lnTo>
                <a:lnTo>
                  <a:pt x="797661" y="583793"/>
                </a:lnTo>
                <a:lnTo>
                  <a:pt x="843483" y="663346"/>
                </a:lnTo>
                <a:lnTo>
                  <a:pt x="848575" y="668401"/>
                </a:lnTo>
                <a:lnTo>
                  <a:pt x="855129" y="670090"/>
                </a:lnTo>
                <a:lnTo>
                  <a:pt x="861682" y="668401"/>
                </a:lnTo>
                <a:lnTo>
                  <a:pt x="866775" y="663346"/>
                </a:lnTo>
                <a:lnTo>
                  <a:pt x="912596" y="583793"/>
                </a:lnTo>
                <a:lnTo>
                  <a:pt x="914425" y="576834"/>
                </a:lnTo>
                <a:lnTo>
                  <a:pt x="912596" y="570306"/>
                </a:lnTo>
                <a:lnTo>
                  <a:pt x="907872" y="565467"/>
                </a:lnTo>
                <a:lnTo>
                  <a:pt x="900950" y="563562"/>
                </a:lnTo>
                <a:lnTo>
                  <a:pt x="871651" y="563562"/>
                </a:lnTo>
                <a:lnTo>
                  <a:pt x="871651" y="529513"/>
                </a:lnTo>
                <a:lnTo>
                  <a:pt x="874750" y="514146"/>
                </a:lnTo>
                <a:lnTo>
                  <a:pt x="883208" y="501573"/>
                </a:lnTo>
                <a:lnTo>
                  <a:pt x="895743" y="493090"/>
                </a:lnTo>
                <a:lnTo>
                  <a:pt x="911085" y="489978"/>
                </a:lnTo>
                <a:lnTo>
                  <a:pt x="1014679" y="489978"/>
                </a:lnTo>
                <a:lnTo>
                  <a:pt x="1042860" y="484263"/>
                </a:lnTo>
                <a:lnTo>
                  <a:pt x="1065898" y="468680"/>
                </a:lnTo>
                <a:lnTo>
                  <a:pt x="1081455" y="445592"/>
                </a:lnTo>
                <a:lnTo>
                  <a:pt x="1087158" y="417334"/>
                </a:lnTo>
                <a:lnTo>
                  <a:pt x="1087158" y="385940"/>
                </a:lnTo>
                <a:lnTo>
                  <a:pt x="1201851" y="385940"/>
                </a:lnTo>
                <a:lnTo>
                  <a:pt x="1209243" y="378523"/>
                </a:lnTo>
                <a:lnTo>
                  <a:pt x="1209243" y="352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939" y="3400661"/>
            <a:ext cx="1275948" cy="127594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383007" y="3401434"/>
            <a:ext cx="1285875" cy="1275715"/>
            <a:chOff x="14383007" y="3401434"/>
            <a:chExt cx="1285875" cy="1275715"/>
          </a:xfrm>
        </p:grpSpPr>
        <p:sp>
          <p:nvSpPr>
            <p:cNvPr id="9" name="object 9"/>
            <p:cNvSpPr/>
            <p:nvPr/>
          </p:nvSpPr>
          <p:spPr>
            <a:xfrm>
              <a:off x="14383007" y="4645139"/>
              <a:ext cx="866775" cy="31750"/>
            </a:xfrm>
            <a:custGeom>
              <a:avLst/>
              <a:gdLst/>
              <a:ahLst/>
              <a:cxnLst/>
              <a:rect l="l" t="t" r="r" b="b"/>
              <a:pathLst>
                <a:path w="866775" h="31750">
                  <a:moveTo>
                    <a:pt x="859444" y="0"/>
                  </a:moveTo>
                  <a:lnTo>
                    <a:pt x="850766" y="0"/>
                  </a:lnTo>
                  <a:lnTo>
                    <a:pt x="7033" y="0"/>
                  </a:lnTo>
                  <a:lnTo>
                    <a:pt x="0" y="7040"/>
                  </a:lnTo>
                  <a:lnTo>
                    <a:pt x="0" y="24404"/>
                  </a:lnTo>
                  <a:lnTo>
                    <a:pt x="7033" y="31444"/>
                  </a:lnTo>
                  <a:lnTo>
                    <a:pt x="859444" y="31444"/>
                  </a:lnTo>
                  <a:lnTo>
                    <a:pt x="866479" y="24404"/>
                  </a:lnTo>
                  <a:lnTo>
                    <a:pt x="866479" y="7040"/>
                  </a:lnTo>
                  <a:lnTo>
                    <a:pt x="859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3007" y="3401434"/>
              <a:ext cx="1285321" cy="121538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955" y="655955"/>
            <a:ext cx="5516753" cy="129667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29335" y="6838251"/>
            <a:ext cx="3088005" cy="982344"/>
            <a:chOff x="1029335" y="6838251"/>
            <a:chExt cx="3088005" cy="982344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5" y="6838251"/>
              <a:ext cx="3088004" cy="4956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335" y="7324407"/>
              <a:ext cx="2390902" cy="49561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968875" y="6838251"/>
            <a:ext cx="3611245" cy="982344"/>
            <a:chOff x="4968875" y="6838251"/>
            <a:chExt cx="3611245" cy="982344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8875" y="6838251"/>
              <a:ext cx="3611117" cy="4956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8875" y="7324407"/>
              <a:ext cx="3011931" cy="49561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4063726" y="6838251"/>
            <a:ext cx="3500754" cy="982344"/>
            <a:chOff x="14063726" y="6838251"/>
            <a:chExt cx="3500754" cy="982344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63726" y="6838251"/>
              <a:ext cx="3500501" cy="4956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63726" y="7324407"/>
              <a:ext cx="1586611" cy="49561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9739883" y="6838251"/>
            <a:ext cx="3400425" cy="982344"/>
            <a:chOff x="9739883" y="6838251"/>
            <a:chExt cx="3400425" cy="982344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9883" y="6838251"/>
              <a:ext cx="3400425" cy="4956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9883" y="7324407"/>
              <a:ext cx="2599817" cy="495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635" y="2980626"/>
            <a:ext cx="13202919" cy="521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3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70" dirty="0">
                <a:solidFill>
                  <a:srgbClr val="FFFFFF"/>
                </a:solidFill>
                <a:latin typeface="Trebuchet MS"/>
                <a:cs typeface="Trebuchet MS"/>
              </a:rPr>
              <a:t>Sources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3300">
              <a:latin typeface="Trebuchet MS"/>
              <a:cs typeface="Trebuchet MS"/>
            </a:endParaRPr>
          </a:p>
          <a:p>
            <a:pPr marL="725170" marR="127000" indent="-356870">
              <a:lnSpc>
                <a:spcPct val="115700"/>
              </a:lnSpc>
              <a:buFont typeface="Arial MT"/>
              <a:buChar char="•"/>
              <a:tabLst>
                <a:tab pos="725170" algn="l"/>
              </a:tabLst>
            </a:pPr>
            <a:r>
              <a:rPr sz="3300" spc="90" dirty="0">
                <a:solidFill>
                  <a:srgbClr val="FFFFFF"/>
                </a:solidFill>
                <a:latin typeface="Trebuchet MS"/>
                <a:cs typeface="Trebuchet MS"/>
              </a:rPr>
              <a:t>Netflix</a:t>
            </a:r>
            <a:r>
              <a:rPr sz="33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33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Trebuchet MS"/>
                <a:cs typeface="Trebuchet MS"/>
              </a:rPr>
              <a:t>containing</a:t>
            </a:r>
            <a:r>
              <a:rPr sz="3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3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33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movies,</a:t>
            </a:r>
            <a:r>
              <a:rPr sz="3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Trebuchet MS"/>
                <a:cs typeface="Trebuchet MS"/>
              </a:rPr>
              <a:t>TV</a:t>
            </a:r>
            <a:r>
              <a:rPr sz="3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70" dirty="0">
                <a:solidFill>
                  <a:srgbClr val="FFFFFF"/>
                </a:solidFill>
                <a:latin typeface="Trebuchet MS"/>
                <a:cs typeface="Trebuchet MS"/>
              </a:rPr>
              <a:t>shows,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directors,</a:t>
            </a:r>
            <a:r>
              <a:rPr sz="3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cast,</a:t>
            </a:r>
            <a:r>
              <a:rPr sz="33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70" dirty="0">
                <a:solidFill>
                  <a:srgbClr val="FFFFFF"/>
                </a:solidFill>
                <a:latin typeface="Trebuchet MS"/>
                <a:cs typeface="Trebuchet MS"/>
              </a:rPr>
              <a:t>genres,</a:t>
            </a:r>
            <a:r>
              <a:rPr sz="3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countries,</a:t>
            </a:r>
            <a:r>
              <a:rPr sz="3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rebuchet MS"/>
                <a:cs typeface="Trebuchet MS"/>
              </a:rPr>
              <a:t>duration,</a:t>
            </a:r>
            <a:r>
              <a:rPr sz="33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rebuchet MS"/>
                <a:cs typeface="Trebuchet MS"/>
              </a:rPr>
              <a:t>ratings.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40"/>
              </a:spcBef>
              <a:buClr>
                <a:srgbClr val="FFFFFF"/>
              </a:buClr>
              <a:buFont typeface="Arial MT"/>
              <a:buChar char="•"/>
            </a:pP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3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25" dirty="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sz="33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5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3300">
              <a:latin typeface="Trebuchet MS"/>
              <a:cs typeface="Trebuchet MS"/>
            </a:endParaRPr>
          </a:p>
          <a:p>
            <a:pPr marL="725170" marR="5080" indent="-356870">
              <a:lnSpc>
                <a:spcPct val="117600"/>
              </a:lnSpc>
              <a:spcBef>
                <a:spcPts val="5"/>
              </a:spcBef>
              <a:buFont typeface="Arial MT"/>
              <a:buChar char="•"/>
              <a:tabLst>
                <a:tab pos="725170" algn="l"/>
              </a:tabLst>
            </a:pPr>
            <a:r>
              <a:rPr sz="3300" spc="1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8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3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initially</a:t>
            </a:r>
            <a:r>
              <a:rPr sz="33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Trebuchet MS"/>
                <a:cs typeface="Trebuchet MS"/>
              </a:rPr>
              <a:t>loaded</a:t>
            </a:r>
            <a:r>
              <a:rPr sz="33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3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33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3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r>
              <a:rPr sz="33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4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imported</a:t>
            </a:r>
            <a:r>
              <a:rPr sz="33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3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raw</a:t>
            </a:r>
            <a:r>
              <a:rPr sz="3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dirty="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sz="3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340" dirty="0">
                <a:solidFill>
                  <a:srgbClr val="FFFFFF"/>
                </a:solidFill>
                <a:latin typeface="Trebuchet MS"/>
                <a:cs typeface="Trebuchet MS"/>
              </a:rPr>
              <a:t>SQL</a:t>
            </a:r>
            <a:r>
              <a:rPr sz="3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rebuchet MS"/>
                <a:cs typeface="Trebuchet MS"/>
              </a:rPr>
              <a:t>Server.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335" y="1029906"/>
            <a:ext cx="13045313" cy="1201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314018" y="3706194"/>
              <a:ext cx="2974340" cy="2877820"/>
            </a:xfrm>
            <a:custGeom>
              <a:avLst/>
              <a:gdLst/>
              <a:ahLst/>
              <a:cxnLst/>
              <a:rect l="l" t="t" r="r" b="b"/>
              <a:pathLst>
                <a:path w="2974340" h="2877820">
                  <a:moveTo>
                    <a:pt x="236397" y="0"/>
                  </a:moveTo>
                  <a:lnTo>
                    <a:pt x="228972" y="1560"/>
                  </a:lnTo>
                  <a:lnTo>
                    <a:pt x="223060" y="5228"/>
                  </a:lnTo>
                  <a:lnTo>
                    <a:pt x="16164" y="137844"/>
                  </a:lnTo>
                  <a:lnTo>
                    <a:pt x="9547" y="141891"/>
                  </a:lnTo>
                  <a:lnTo>
                    <a:pt x="4445" y="148361"/>
                  </a:lnTo>
                  <a:lnTo>
                    <a:pt x="1161" y="156038"/>
                  </a:lnTo>
                  <a:lnTo>
                    <a:pt x="0" y="163702"/>
                  </a:lnTo>
                  <a:lnTo>
                    <a:pt x="0" y="584171"/>
                  </a:lnTo>
                  <a:lnTo>
                    <a:pt x="3233" y="590646"/>
                  </a:lnTo>
                  <a:lnTo>
                    <a:pt x="843736" y="1431496"/>
                  </a:lnTo>
                  <a:lnTo>
                    <a:pt x="3233" y="2278864"/>
                  </a:lnTo>
                  <a:lnTo>
                    <a:pt x="1" y="2285339"/>
                  </a:lnTo>
                  <a:lnTo>
                    <a:pt x="1" y="2854554"/>
                  </a:lnTo>
                  <a:lnTo>
                    <a:pt x="3234" y="2861022"/>
                  </a:lnTo>
                  <a:lnTo>
                    <a:pt x="16165" y="2873959"/>
                  </a:lnTo>
                  <a:lnTo>
                    <a:pt x="22630" y="2877193"/>
                  </a:lnTo>
                  <a:lnTo>
                    <a:pt x="32327" y="2877193"/>
                  </a:lnTo>
                  <a:lnTo>
                    <a:pt x="242458" y="2870725"/>
                  </a:lnTo>
                  <a:lnTo>
                    <a:pt x="252158" y="2870725"/>
                  </a:lnTo>
                  <a:lnTo>
                    <a:pt x="1642240" y="1457397"/>
                  </a:lnTo>
                  <a:lnTo>
                    <a:pt x="1651949" y="1434755"/>
                  </a:lnTo>
                  <a:lnTo>
                    <a:pt x="1649522" y="1422831"/>
                  </a:lnTo>
                  <a:lnTo>
                    <a:pt x="1642240" y="1412113"/>
                  </a:lnTo>
                  <a:lnTo>
                    <a:pt x="265089" y="8466"/>
                  </a:lnTo>
                  <a:lnTo>
                    <a:pt x="258621" y="1991"/>
                  </a:lnTo>
                  <a:lnTo>
                    <a:pt x="252157" y="1991"/>
                  </a:lnTo>
                  <a:lnTo>
                    <a:pt x="244428" y="244"/>
                  </a:lnTo>
                  <a:lnTo>
                    <a:pt x="236397" y="0"/>
                  </a:lnTo>
                  <a:close/>
                </a:path>
                <a:path w="2974340" h="2877820">
                  <a:moveTo>
                    <a:pt x="1556585" y="0"/>
                  </a:moveTo>
                  <a:lnTo>
                    <a:pt x="1549318" y="1560"/>
                  </a:lnTo>
                  <a:lnTo>
                    <a:pt x="1542043" y="5229"/>
                  </a:lnTo>
                  <a:lnTo>
                    <a:pt x="1335136" y="137844"/>
                  </a:lnTo>
                  <a:lnTo>
                    <a:pt x="1328518" y="141891"/>
                  </a:lnTo>
                  <a:lnTo>
                    <a:pt x="1323426" y="148361"/>
                  </a:lnTo>
                  <a:lnTo>
                    <a:pt x="1320154" y="156038"/>
                  </a:lnTo>
                  <a:lnTo>
                    <a:pt x="1318998" y="163703"/>
                  </a:lnTo>
                  <a:lnTo>
                    <a:pt x="1318998" y="584171"/>
                  </a:lnTo>
                  <a:lnTo>
                    <a:pt x="1322191" y="590646"/>
                  </a:lnTo>
                  <a:lnTo>
                    <a:pt x="2169196" y="1431496"/>
                  </a:lnTo>
                  <a:lnTo>
                    <a:pt x="1328664" y="2278864"/>
                  </a:lnTo>
                  <a:lnTo>
                    <a:pt x="1325428" y="2285340"/>
                  </a:lnTo>
                  <a:lnTo>
                    <a:pt x="1325428" y="2854554"/>
                  </a:lnTo>
                  <a:lnTo>
                    <a:pt x="1328665" y="2861023"/>
                  </a:lnTo>
                  <a:lnTo>
                    <a:pt x="1341610" y="2873959"/>
                  </a:lnTo>
                  <a:lnTo>
                    <a:pt x="1348082" y="2877193"/>
                  </a:lnTo>
                  <a:lnTo>
                    <a:pt x="1357791" y="2877193"/>
                  </a:lnTo>
                  <a:lnTo>
                    <a:pt x="1564656" y="2870725"/>
                  </a:lnTo>
                  <a:lnTo>
                    <a:pt x="1574365" y="2870725"/>
                  </a:lnTo>
                  <a:lnTo>
                    <a:pt x="2964464" y="1457398"/>
                  </a:lnTo>
                  <a:lnTo>
                    <a:pt x="2974173" y="1434755"/>
                  </a:lnTo>
                  <a:lnTo>
                    <a:pt x="2971745" y="1422831"/>
                  </a:lnTo>
                  <a:lnTo>
                    <a:pt x="1584072" y="8466"/>
                  </a:lnTo>
                  <a:lnTo>
                    <a:pt x="1571127" y="1991"/>
                  </a:lnTo>
                  <a:lnTo>
                    <a:pt x="1563852" y="245"/>
                  </a:lnTo>
                  <a:lnTo>
                    <a:pt x="1556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626" y="4447540"/>
              <a:ext cx="9925050" cy="138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6515" y="510222"/>
              <a:ext cx="1129182" cy="10106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7719" y="510222"/>
              <a:ext cx="13744194" cy="10106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460" y="2018347"/>
              <a:ext cx="6637274" cy="4956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0839" y="2783141"/>
            <a:ext cx="118357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271145" algn="l"/>
              </a:tabLst>
            </a:pP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Converted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‘title’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‘varchar’</a:t>
            </a:r>
            <a:r>
              <a:rPr sz="24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‘nvarchar’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foreign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characters.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271145" indent="-258445">
              <a:lnSpc>
                <a:spcPct val="100000"/>
              </a:lnSpc>
              <a:buFont typeface="Arial MT"/>
              <a:buChar char="•"/>
              <a:tabLst>
                <a:tab pos="271145" algn="l"/>
              </a:tabLst>
            </a:pP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Ensured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visibility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correct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characters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titles.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94460" y="4696777"/>
            <a:ext cx="5346700" cy="3175000"/>
            <a:chOff x="1394460" y="4696777"/>
            <a:chExt cx="5346700" cy="31750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460" y="4696777"/>
              <a:ext cx="4862576" cy="4956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4460" y="7375271"/>
              <a:ext cx="5346572" cy="49593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40839" y="5461952"/>
            <a:ext cx="1099312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7114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Determined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lengths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speed.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271145" indent="-258445">
              <a:lnSpc>
                <a:spcPct val="100000"/>
              </a:lnSpc>
              <a:buFont typeface="Arial MT"/>
              <a:buChar char="•"/>
              <a:tabLst>
                <a:tab pos="271145" algn="l"/>
              </a:tabLst>
            </a:pP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rebuchet MS"/>
                <a:cs typeface="Trebuchet MS"/>
              </a:rPr>
              <a:t>max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length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length</a:t>
            </a:r>
            <a:r>
              <a:rPr sz="2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handling.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0839" y="8140382"/>
            <a:ext cx="1178687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7114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Identified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‘show_id’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dataset.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271145" indent="-258445">
              <a:lnSpc>
                <a:spcPct val="100000"/>
              </a:lnSpc>
              <a:buFont typeface="Arial MT"/>
              <a:buChar char="•"/>
              <a:tabLst>
                <a:tab pos="271145" algn="l"/>
              </a:tabLst>
            </a:pP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‘show_id’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integrity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uniqueness.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86999" cy="1028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4875" y="342900"/>
              <a:ext cx="9763125" cy="9944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900"/>
              <a:ext cx="9763124" cy="99440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27604" y="4688581"/>
              <a:ext cx="2322195" cy="1663700"/>
            </a:xfrm>
            <a:custGeom>
              <a:avLst/>
              <a:gdLst/>
              <a:ahLst/>
              <a:cxnLst/>
              <a:rect l="l" t="t" r="r" b="b"/>
              <a:pathLst>
                <a:path w="2322195" h="1663700">
                  <a:moveTo>
                    <a:pt x="1617326" y="1333499"/>
                  </a:moveTo>
                  <a:lnTo>
                    <a:pt x="1256679" y="1333499"/>
                  </a:lnTo>
                  <a:lnTo>
                    <a:pt x="1343896" y="1346199"/>
                  </a:lnTo>
                  <a:lnTo>
                    <a:pt x="1534313" y="1346199"/>
                  </a:lnTo>
                  <a:lnTo>
                    <a:pt x="1540197" y="1384299"/>
                  </a:lnTo>
                  <a:lnTo>
                    <a:pt x="1541442" y="1435099"/>
                  </a:lnTo>
                  <a:lnTo>
                    <a:pt x="1539611" y="1485899"/>
                  </a:lnTo>
                  <a:lnTo>
                    <a:pt x="1536269" y="1536699"/>
                  </a:lnTo>
                  <a:lnTo>
                    <a:pt x="1534500" y="1562099"/>
                  </a:lnTo>
                  <a:lnTo>
                    <a:pt x="1532907" y="1587499"/>
                  </a:lnTo>
                  <a:lnTo>
                    <a:pt x="1531073" y="1625599"/>
                  </a:lnTo>
                  <a:lnTo>
                    <a:pt x="1531679" y="1638299"/>
                  </a:lnTo>
                  <a:lnTo>
                    <a:pt x="1533658" y="1650999"/>
                  </a:lnTo>
                  <a:lnTo>
                    <a:pt x="1536979" y="1650999"/>
                  </a:lnTo>
                  <a:lnTo>
                    <a:pt x="1541608" y="1663699"/>
                  </a:lnTo>
                  <a:lnTo>
                    <a:pt x="1602203" y="1663699"/>
                  </a:lnTo>
                  <a:lnTo>
                    <a:pt x="1609542" y="1650999"/>
                  </a:lnTo>
                  <a:lnTo>
                    <a:pt x="1637293" y="1612899"/>
                  </a:lnTo>
                  <a:lnTo>
                    <a:pt x="1665863" y="1562099"/>
                  </a:lnTo>
                  <a:lnTo>
                    <a:pt x="1695178" y="1523999"/>
                  </a:lnTo>
                  <a:lnTo>
                    <a:pt x="1725163" y="1485899"/>
                  </a:lnTo>
                  <a:lnTo>
                    <a:pt x="1622053" y="1485899"/>
                  </a:lnTo>
                  <a:lnTo>
                    <a:pt x="1623509" y="1447799"/>
                  </a:lnTo>
                  <a:lnTo>
                    <a:pt x="1623556" y="1409699"/>
                  </a:lnTo>
                  <a:lnTo>
                    <a:pt x="1621669" y="1371599"/>
                  </a:lnTo>
                  <a:lnTo>
                    <a:pt x="1617326" y="1333499"/>
                  </a:lnTo>
                  <a:close/>
                </a:path>
                <a:path w="2322195" h="1663700">
                  <a:moveTo>
                    <a:pt x="1785639" y="266700"/>
                  </a:moveTo>
                  <a:lnTo>
                    <a:pt x="1539834" y="266699"/>
                  </a:lnTo>
                  <a:lnTo>
                    <a:pt x="1585505" y="279399"/>
                  </a:lnTo>
                  <a:lnTo>
                    <a:pt x="1630329" y="304799"/>
                  </a:lnTo>
                  <a:lnTo>
                    <a:pt x="1674252" y="317499"/>
                  </a:lnTo>
                  <a:lnTo>
                    <a:pt x="1717222" y="342900"/>
                  </a:lnTo>
                  <a:lnTo>
                    <a:pt x="1759184" y="381000"/>
                  </a:lnTo>
                  <a:lnTo>
                    <a:pt x="1800085" y="406400"/>
                  </a:lnTo>
                  <a:lnTo>
                    <a:pt x="1839871" y="431800"/>
                  </a:lnTo>
                  <a:lnTo>
                    <a:pt x="1880973" y="469900"/>
                  </a:lnTo>
                  <a:lnTo>
                    <a:pt x="1915897" y="495300"/>
                  </a:lnTo>
                  <a:lnTo>
                    <a:pt x="1952310" y="520700"/>
                  </a:lnTo>
                  <a:lnTo>
                    <a:pt x="1989723" y="546100"/>
                  </a:lnTo>
                  <a:lnTo>
                    <a:pt x="2027646" y="584200"/>
                  </a:lnTo>
                  <a:lnTo>
                    <a:pt x="2065588" y="609600"/>
                  </a:lnTo>
                  <a:lnTo>
                    <a:pt x="2103059" y="647700"/>
                  </a:lnTo>
                  <a:lnTo>
                    <a:pt x="2139570" y="685800"/>
                  </a:lnTo>
                  <a:lnTo>
                    <a:pt x="2174629" y="723900"/>
                  </a:lnTo>
                  <a:lnTo>
                    <a:pt x="2207747" y="762000"/>
                  </a:lnTo>
                  <a:lnTo>
                    <a:pt x="2176036" y="800100"/>
                  </a:lnTo>
                  <a:lnTo>
                    <a:pt x="2143925" y="850900"/>
                  </a:lnTo>
                  <a:lnTo>
                    <a:pt x="2013812" y="1003300"/>
                  </a:lnTo>
                  <a:lnTo>
                    <a:pt x="1948080" y="1079500"/>
                  </a:lnTo>
                  <a:lnTo>
                    <a:pt x="1781260" y="1269999"/>
                  </a:lnTo>
                  <a:lnTo>
                    <a:pt x="1748479" y="1320799"/>
                  </a:lnTo>
                  <a:lnTo>
                    <a:pt x="1716086" y="1358899"/>
                  </a:lnTo>
                  <a:lnTo>
                    <a:pt x="1684162" y="1396999"/>
                  </a:lnTo>
                  <a:lnTo>
                    <a:pt x="1652790" y="1435099"/>
                  </a:lnTo>
                  <a:lnTo>
                    <a:pt x="1622053" y="1485899"/>
                  </a:lnTo>
                  <a:lnTo>
                    <a:pt x="1725163" y="1485899"/>
                  </a:lnTo>
                  <a:lnTo>
                    <a:pt x="1755741" y="1435099"/>
                  </a:lnTo>
                  <a:lnTo>
                    <a:pt x="1786838" y="1396999"/>
                  </a:lnTo>
                  <a:lnTo>
                    <a:pt x="1818378" y="1358900"/>
                  </a:lnTo>
                  <a:lnTo>
                    <a:pt x="1850286" y="1320800"/>
                  </a:lnTo>
                  <a:lnTo>
                    <a:pt x="2173771" y="939800"/>
                  </a:lnTo>
                  <a:lnTo>
                    <a:pt x="2205780" y="901700"/>
                  </a:lnTo>
                  <a:lnTo>
                    <a:pt x="2237501" y="863600"/>
                  </a:lnTo>
                  <a:lnTo>
                    <a:pt x="2300384" y="787400"/>
                  </a:lnTo>
                  <a:lnTo>
                    <a:pt x="2317382" y="749300"/>
                  </a:lnTo>
                  <a:lnTo>
                    <a:pt x="2321802" y="698500"/>
                  </a:lnTo>
                  <a:lnTo>
                    <a:pt x="2320261" y="685800"/>
                  </a:lnTo>
                  <a:lnTo>
                    <a:pt x="2241042" y="685800"/>
                  </a:lnTo>
                  <a:lnTo>
                    <a:pt x="2212334" y="647700"/>
                  </a:lnTo>
                  <a:lnTo>
                    <a:pt x="2181449" y="609600"/>
                  </a:lnTo>
                  <a:lnTo>
                    <a:pt x="2148269" y="584200"/>
                  </a:lnTo>
                  <a:lnTo>
                    <a:pt x="2112672" y="546100"/>
                  </a:lnTo>
                  <a:lnTo>
                    <a:pt x="2141486" y="546100"/>
                  </a:lnTo>
                  <a:lnTo>
                    <a:pt x="2146800" y="533400"/>
                  </a:lnTo>
                  <a:lnTo>
                    <a:pt x="2148667" y="520900"/>
                  </a:lnTo>
                  <a:lnTo>
                    <a:pt x="2148514" y="520700"/>
                  </a:lnTo>
                  <a:lnTo>
                    <a:pt x="2247079" y="520700"/>
                  </a:lnTo>
                  <a:lnTo>
                    <a:pt x="2231445" y="495300"/>
                  </a:lnTo>
                  <a:lnTo>
                    <a:pt x="2045450" y="495300"/>
                  </a:lnTo>
                  <a:lnTo>
                    <a:pt x="2041008" y="482600"/>
                  </a:lnTo>
                  <a:lnTo>
                    <a:pt x="2060651" y="482600"/>
                  </a:lnTo>
                  <a:lnTo>
                    <a:pt x="2060651" y="457200"/>
                  </a:lnTo>
                  <a:lnTo>
                    <a:pt x="2036862" y="457200"/>
                  </a:lnTo>
                  <a:lnTo>
                    <a:pt x="2025930" y="444500"/>
                  </a:lnTo>
                  <a:lnTo>
                    <a:pt x="2005391" y="444500"/>
                  </a:lnTo>
                  <a:lnTo>
                    <a:pt x="2017974" y="431800"/>
                  </a:lnTo>
                  <a:lnTo>
                    <a:pt x="2055516" y="431800"/>
                  </a:lnTo>
                  <a:lnTo>
                    <a:pt x="2057411" y="419100"/>
                  </a:lnTo>
                  <a:lnTo>
                    <a:pt x="2167521" y="419100"/>
                  </a:lnTo>
                  <a:lnTo>
                    <a:pt x="2151651" y="406400"/>
                  </a:lnTo>
                  <a:lnTo>
                    <a:pt x="2139851" y="393700"/>
                  </a:lnTo>
                  <a:lnTo>
                    <a:pt x="1942155" y="393700"/>
                  </a:lnTo>
                  <a:lnTo>
                    <a:pt x="1963958" y="381000"/>
                  </a:lnTo>
                  <a:lnTo>
                    <a:pt x="1985016" y="381000"/>
                  </a:lnTo>
                  <a:lnTo>
                    <a:pt x="2004739" y="368300"/>
                  </a:lnTo>
                  <a:lnTo>
                    <a:pt x="2116249" y="368300"/>
                  </a:lnTo>
                  <a:lnTo>
                    <a:pt x="2104107" y="355600"/>
                  </a:lnTo>
                  <a:lnTo>
                    <a:pt x="1865956" y="355600"/>
                  </a:lnTo>
                  <a:lnTo>
                    <a:pt x="1857664" y="342900"/>
                  </a:lnTo>
                  <a:lnTo>
                    <a:pt x="1849665" y="342900"/>
                  </a:lnTo>
                  <a:lnTo>
                    <a:pt x="1841927" y="330200"/>
                  </a:lnTo>
                  <a:lnTo>
                    <a:pt x="1834414" y="330200"/>
                  </a:lnTo>
                  <a:lnTo>
                    <a:pt x="1859551" y="317500"/>
                  </a:lnTo>
                  <a:lnTo>
                    <a:pt x="1884017" y="317500"/>
                  </a:lnTo>
                  <a:lnTo>
                    <a:pt x="1907318" y="304800"/>
                  </a:lnTo>
                  <a:lnTo>
                    <a:pt x="1928959" y="292100"/>
                  </a:lnTo>
                  <a:lnTo>
                    <a:pt x="1772531" y="292100"/>
                  </a:lnTo>
                  <a:lnTo>
                    <a:pt x="1765583" y="279400"/>
                  </a:lnTo>
                  <a:lnTo>
                    <a:pt x="1758777" y="279400"/>
                  </a:lnTo>
                  <a:lnTo>
                    <a:pt x="1785639" y="266700"/>
                  </a:lnTo>
                  <a:close/>
                </a:path>
                <a:path w="2322195" h="1663700">
                  <a:moveTo>
                    <a:pt x="297144" y="1396999"/>
                  </a:moveTo>
                  <a:lnTo>
                    <a:pt x="131351" y="1396999"/>
                  </a:lnTo>
                  <a:lnTo>
                    <a:pt x="164767" y="1409699"/>
                  </a:lnTo>
                  <a:lnTo>
                    <a:pt x="247909" y="1409699"/>
                  </a:lnTo>
                  <a:lnTo>
                    <a:pt x="297144" y="1396999"/>
                  </a:lnTo>
                  <a:close/>
                </a:path>
                <a:path w="2322195" h="1663700">
                  <a:moveTo>
                    <a:pt x="592039" y="1371599"/>
                  </a:moveTo>
                  <a:lnTo>
                    <a:pt x="41912" y="1371599"/>
                  </a:lnTo>
                  <a:lnTo>
                    <a:pt x="44853" y="1384299"/>
                  </a:lnTo>
                  <a:lnTo>
                    <a:pt x="50319" y="1396999"/>
                  </a:lnTo>
                  <a:lnTo>
                    <a:pt x="445083" y="1396999"/>
                  </a:lnTo>
                  <a:lnTo>
                    <a:pt x="494263" y="1384299"/>
                  </a:lnTo>
                  <a:lnTo>
                    <a:pt x="543269" y="1384299"/>
                  </a:lnTo>
                  <a:lnTo>
                    <a:pt x="592039" y="1371599"/>
                  </a:lnTo>
                  <a:close/>
                </a:path>
                <a:path w="2322195" h="1663700">
                  <a:moveTo>
                    <a:pt x="735916" y="1358899"/>
                  </a:moveTo>
                  <a:lnTo>
                    <a:pt x="43434" y="1358899"/>
                  </a:lnTo>
                  <a:lnTo>
                    <a:pt x="40502" y="1371599"/>
                  </a:lnTo>
                  <a:lnTo>
                    <a:pt x="688024" y="1371599"/>
                  </a:lnTo>
                  <a:lnTo>
                    <a:pt x="735916" y="1358899"/>
                  </a:lnTo>
                  <a:close/>
                </a:path>
                <a:path w="2322195" h="1663700">
                  <a:moveTo>
                    <a:pt x="99507" y="647699"/>
                  </a:moveTo>
                  <a:lnTo>
                    <a:pt x="58754" y="647699"/>
                  </a:lnTo>
                  <a:lnTo>
                    <a:pt x="39234" y="698499"/>
                  </a:lnTo>
                  <a:lnTo>
                    <a:pt x="35004" y="749299"/>
                  </a:lnTo>
                  <a:lnTo>
                    <a:pt x="34358" y="825499"/>
                  </a:lnTo>
                  <a:lnTo>
                    <a:pt x="37219" y="901699"/>
                  </a:lnTo>
                  <a:lnTo>
                    <a:pt x="37857" y="914399"/>
                  </a:lnTo>
                  <a:lnTo>
                    <a:pt x="38908" y="965199"/>
                  </a:lnTo>
                  <a:lnTo>
                    <a:pt x="40249" y="1015999"/>
                  </a:lnTo>
                  <a:lnTo>
                    <a:pt x="41803" y="1066799"/>
                  </a:lnTo>
                  <a:lnTo>
                    <a:pt x="45020" y="1168399"/>
                  </a:lnTo>
                  <a:lnTo>
                    <a:pt x="46512" y="1206499"/>
                  </a:lnTo>
                  <a:lnTo>
                    <a:pt x="47819" y="1257299"/>
                  </a:lnTo>
                  <a:lnTo>
                    <a:pt x="48835" y="1308099"/>
                  </a:lnTo>
                  <a:lnTo>
                    <a:pt x="49457" y="1358899"/>
                  </a:lnTo>
                  <a:lnTo>
                    <a:pt x="784021" y="1358899"/>
                  </a:lnTo>
                  <a:lnTo>
                    <a:pt x="832175" y="1346199"/>
                  </a:lnTo>
                  <a:lnTo>
                    <a:pt x="125234" y="1346199"/>
                  </a:lnTo>
                  <a:lnTo>
                    <a:pt x="123613" y="1282699"/>
                  </a:lnTo>
                  <a:lnTo>
                    <a:pt x="121514" y="1231899"/>
                  </a:lnTo>
                  <a:lnTo>
                    <a:pt x="119115" y="1168399"/>
                  </a:lnTo>
                  <a:lnTo>
                    <a:pt x="115072" y="1079499"/>
                  </a:lnTo>
                  <a:lnTo>
                    <a:pt x="113587" y="1054099"/>
                  </a:lnTo>
                  <a:lnTo>
                    <a:pt x="112166" y="1015999"/>
                  </a:lnTo>
                  <a:lnTo>
                    <a:pt x="110840" y="990599"/>
                  </a:lnTo>
                  <a:lnTo>
                    <a:pt x="108010" y="914399"/>
                  </a:lnTo>
                  <a:lnTo>
                    <a:pt x="106449" y="863599"/>
                  </a:lnTo>
                  <a:lnTo>
                    <a:pt x="105078" y="825499"/>
                  </a:lnTo>
                  <a:lnTo>
                    <a:pt x="104010" y="787399"/>
                  </a:lnTo>
                  <a:lnTo>
                    <a:pt x="102600" y="711199"/>
                  </a:lnTo>
                  <a:lnTo>
                    <a:pt x="102606" y="673099"/>
                  </a:lnTo>
                  <a:lnTo>
                    <a:pt x="104540" y="673099"/>
                  </a:lnTo>
                  <a:lnTo>
                    <a:pt x="105228" y="660399"/>
                  </a:lnTo>
                  <a:lnTo>
                    <a:pt x="104654" y="660399"/>
                  </a:lnTo>
                  <a:lnTo>
                    <a:pt x="102927" y="648542"/>
                  </a:lnTo>
                  <a:lnTo>
                    <a:pt x="99507" y="647699"/>
                  </a:lnTo>
                  <a:close/>
                </a:path>
                <a:path w="2322195" h="1663700">
                  <a:moveTo>
                    <a:pt x="1020105" y="1333499"/>
                  </a:moveTo>
                  <a:lnTo>
                    <a:pt x="176908" y="1333499"/>
                  </a:lnTo>
                  <a:lnTo>
                    <a:pt x="151072" y="1346199"/>
                  </a:lnTo>
                  <a:lnTo>
                    <a:pt x="972949" y="1346199"/>
                  </a:lnTo>
                  <a:lnTo>
                    <a:pt x="1020105" y="1333499"/>
                  </a:lnTo>
                  <a:close/>
                </a:path>
                <a:path w="2322195" h="1663700">
                  <a:moveTo>
                    <a:pt x="1628031" y="1320799"/>
                  </a:moveTo>
                  <a:lnTo>
                    <a:pt x="338148" y="1320799"/>
                  </a:lnTo>
                  <a:lnTo>
                    <a:pt x="283102" y="1333499"/>
                  </a:lnTo>
                  <a:lnTo>
                    <a:pt x="1623374" y="1333499"/>
                  </a:lnTo>
                  <a:lnTo>
                    <a:pt x="1628031" y="1320799"/>
                  </a:lnTo>
                  <a:close/>
                </a:path>
                <a:path w="2322195" h="1663700">
                  <a:moveTo>
                    <a:pt x="1632661" y="1295399"/>
                  </a:moveTo>
                  <a:lnTo>
                    <a:pt x="628781" y="1295399"/>
                  </a:lnTo>
                  <a:lnTo>
                    <a:pt x="542191" y="1308099"/>
                  </a:lnTo>
                  <a:lnTo>
                    <a:pt x="504008" y="1308099"/>
                  </a:lnTo>
                  <a:lnTo>
                    <a:pt x="448833" y="1320799"/>
                  </a:lnTo>
                  <a:lnTo>
                    <a:pt x="1631140" y="1320799"/>
                  </a:lnTo>
                  <a:lnTo>
                    <a:pt x="1632547" y="1308099"/>
                  </a:lnTo>
                  <a:lnTo>
                    <a:pt x="1632661" y="1295399"/>
                  </a:lnTo>
                  <a:close/>
                </a:path>
                <a:path w="2322195" h="1663700">
                  <a:moveTo>
                    <a:pt x="1622807" y="1269999"/>
                  </a:moveTo>
                  <a:lnTo>
                    <a:pt x="874749" y="1269999"/>
                  </a:lnTo>
                  <a:lnTo>
                    <a:pt x="825341" y="1282699"/>
                  </a:lnTo>
                  <a:lnTo>
                    <a:pt x="726667" y="1282699"/>
                  </a:lnTo>
                  <a:lnTo>
                    <a:pt x="677580" y="1295399"/>
                  </a:lnTo>
                  <a:lnTo>
                    <a:pt x="1631001" y="1295399"/>
                  </a:lnTo>
                  <a:lnTo>
                    <a:pt x="1627678" y="1282699"/>
                  </a:lnTo>
                  <a:lnTo>
                    <a:pt x="1622807" y="1269999"/>
                  </a:lnTo>
                  <a:close/>
                </a:path>
                <a:path w="2322195" h="1663700">
                  <a:moveTo>
                    <a:pt x="1602474" y="1257299"/>
                  </a:moveTo>
                  <a:lnTo>
                    <a:pt x="1129757" y="1257299"/>
                  </a:lnTo>
                  <a:lnTo>
                    <a:pt x="1080622" y="1269999"/>
                  </a:lnTo>
                  <a:lnTo>
                    <a:pt x="1610194" y="1269999"/>
                  </a:lnTo>
                  <a:lnTo>
                    <a:pt x="1602474" y="1257299"/>
                  </a:lnTo>
                  <a:close/>
                </a:path>
                <a:path w="2322195" h="1663700">
                  <a:moveTo>
                    <a:pt x="1446165" y="685799"/>
                  </a:moveTo>
                  <a:lnTo>
                    <a:pt x="488624" y="685799"/>
                  </a:lnTo>
                  <a:lnTo>
                    <a:pt x="484263" y="698499"/>
                  </a:lnTo>
                  <a:lnTo>
                    <a:pt x="482796" y="711199"/>
                  </a:lnTo>
                  <a:lnTo>
                    <a:pt x="484895" y="711199"/>
                  </a:lnTo>
                  <a:lnTo>
                    <a:pt x="488298" y="723899"/>
                  </a:lnTo>
                  <a:lnTo>
                    <a:pt x="558064" y="723899"/>
                  </a:lnTo>
                  <a:lnTo>
                    <a:pt x="585143" y="711199"/>
                  </a:lnTo>
                  <a:lnTo>
                    <a:pt x="614529" y="698499"/>
                  </a:lnTo>
                  <a:lnTo>
                    <a:pt x="1445920" y="698499"/>
                  </a:lnTo>
                  <a:lnTo>
                    <a:pt x="1446165" y="685799"/>
                  </a:lnTo>
                  <a:close/>
                </a:path>
                <a:path w="2322195" h="1663700">
                  <a:moveTo>
                    <a:pt x="908133" y="711199"/>
                  </a:moveTo>
                  <a:lnTo>
                    <a:pt x="883393" y="711199"/>
                  </a:lnTo>
                  <a:lnTo>
                    <a:pt x="886817" y="723899"/>
                  </a:lnTo>
                  <a:lnTo>
                    <a:pt x="900829" y="723899"/>
                  </a:lnTo>
                  <a:lnTo>
                    <a:pt x="908133" y="711199"/>
                  </a:lnTo>
                  <a:close/>
                </a:path>
                <a:path w="2322195" h="1663700">
                  <a:moveTo>
                    <a:pt x="1434237" y="711199"/>
                  </a:moveTo>
                  <a:lnTo>
                    <a:pt x="980858" y="711199"/>
                  </a:lnTo>
                  <a:lnTo>
                    <a:pt x="1009706" y="723899"/>
                  </a:lnTo>
                  <a:lnTo>
                    <a:pt x="1427992" y="723899"/>
                  </a:lnTo>
                  <a:lnTo>
                    <a:pt x="1434237" y="711199"/>
                  </a:lnTo>
                  <a:close/>
                </a:path>
                <a:path w="2322195" h="1663700">
                  <a:moveTo>
                    <a:pt x="1443597" y="698499"/>
                  </a:moveTo>
                  <a:lnTo>
                    <a:pt x="614529" y="698499"/>
                  </a:lnTo>
                  <a:lnTo>
                    <a:pt x="735441" y="711199"/>
                  </a:lnTo>
                  <a:lnTo>
                    <a:pt x="1439400" y="711199"/>
                  </a:lnTo>
                  <a:lnTo>
                    <a:pt x="1443597" y="698499"/>
                  </a:lnTo>
                  <a:close/>
                </a:path>
                <a:path w="2322195" h="1663700">
                  <a:moveTo>
                    <a:pt x="384248" y="685799"/>
                  </a:moveTo>
                  <a:lnTo>
                    <a:pt x="326388" y="685799"/>
                  </a:lnTo>
                  <a:lnTo>
                    <a:pt x="334722" y="698499"/>
                  </a:lnTo>
                  <a:lnTo>
                    <a:pt x="370470" y="698499"/>
                  </a:lnTo>
                  <a:lnTo>
                    <a:pt x="384248" y="685799"/>
                  </a:lnTo>
                  <a:close/>
                </a:path>
                <a:path w="2322195" h="1663700">
                  <a:moveTo>
                    <a:pt x="1370141" y="622299"/>
                  </a:moveTo>
                  <a:lnTo>
                    <a:pt x="1114485" y="622299"/>
                  </a:lnTo>
                  <a:lnTo>
                    <a:pt x="1098163" y="634999"/>
                  </a:lnTo>
                  <a:lnTo>
                    <a:pt x="1082184" y="647699"/>
                  </a:lnTo>
                  <a:lnTo>
                    <a:pt x="102804" y="647699"/>
                  </a:lnTo>
                  <a:lnTo>
                    <a:pt x="102927" y="648542"/>
                  </a:lnTo>
                  <a:lnTo>
                    <a:pt x="151032" y="660399"/>
                  </a:lnTo>
                  <a:lnTo>
                    <a:pt x="205015" y="660399"/>
                  </a:lnTo>
                  <a:lnTo>
                    <a:pt x="261747" y="673099"/>
                  </a:lnTo>
                  <a:lnTo>
                    <a:pt x="321518" y="673099"/>
                  </a:lnTo>
                  <a:lnTo>
                    <a:pt x="321783" y="685799"/>
                  </a:lnTo>
                  <a:lnTo>
                    <a:pt x="1512067" y="685799"/>
                  </a:lnTo>
                  <a:lnTo>
                    <a:pt x="1519002" y="673099"/>
                  </a:lnTo>
                  <a:lnTo>
                    <a:pt x="1522678" y="660399"/>
                  </a:lnTo>
                  <a:lnTo>
                    <a:pt x="1525712" y="634999"/>
                  </a:lnTo>
                  <a:lnTo>
                    <a:pt x="1365190" y="634999"/>
                  </a:lnTo>
                  <a:lnTo>
                    <a:pt x="1370141" y="622299"/>
                  </a:lnTo>
                  <a:close/>
                </a:path>
                <a:path w="2322195" h="1663700">
                  <a:moveTo>
                    <a:pt x="2247079" y="520700"/>
                  </a:moveTo>
                  <a:lnTo>
                    <a:pt x="2148697" y="520700"/>
                  </a:lnTo>
                  <a:lnTo>
                    <a:pt x="2148667" y="520900"/>
                  </a:lnTo>
                  <a:lnTo>
                    <a:pt x="2168010" y="546100"/>
                  </a:lnTo>
                  <a:lnTo>
                    <a:pt x="2186490" y="571500"/>
                  </a:lnTo>
                  <a:lnTo>
                    <a:pt x="2203770" y="596900"/>
                  </a:lnTo>
                  <a:lnTo>
                    <a:pt x="2219667" y="622300"/>
                  </a:lnTo>
                  <a:lnTo>
                    <a:pt x="2226987" y="635000"/>
                  </a:lnTo>
                  <a:lnTo>
                    <a:pt x="2232991" y="660400"/>
                  </a:lnTo>
                  <a:lnTo>
                    <a:pt x="2237677" y="673100"/>
                  </a:lnTo>
                  <a:lnTo>
                    <a:pt x="2241042" y="685800"/>
                  </a:lnTo>
                  <a:lnTo>
                    <a:pt x="2320261" y="685800"/>
                  </a:lnTo>
                  <a:lnTo>
                    <a:pt x="2315640" y="647700"/>
                  </a:lnTo>
                  <a:lnTo>
                    <a:pt x="2298826" y="596900"/>
                  </a:lnTo>
                  <a:lnTo>
                    <a:pt x="2275361" y="558800"/>
                  </a:lnTo>
                  <a:lnTo>
                    <a:pt x="2247079" y="520700"/>
                  </a:lnTo>
                  <a:close/>
                </a:path>
                <a:path w="2322195" h="1663700">
                  <a:moveTo>
                    <a:pt x="102804" y="647699"/>
                  </a:moveTo>
                  <a:lnTo>
                    <a:pt x="99507" y="647699"/>
                  </a:lnTo>
                  <a:lnTo>
                    <a:pt x="102927" y="648542"/>
                  </a:lnTo>
                  <a:lnTo>
                    <a:pt x="102804" y="647699"/>
                  </a:lnTo>
                  <a:close/>
                </a:path>
                <a:path w="2322195" h="1663700">
                  <a:moveTo>
                    <a:pt x="57674" y="634999"/>
                  </a:moveTo>
                  <a:lnTo>
                    <a:pt x="5883" y="634999"/>
                  </a:lnTo>
                  <a:lnTo>
                    <a:pt x="11558" y="647699"/>
                  </a:lnTo>
                  <a:lnTo>
                    <a:pt x="50031" y="647699"/>
                  </a:lnTo>
                  <a:lnTo>
                    <a:pt x="57674" y="634999"/>
                  </a:lnTo>
                  <a:close/>
                </a:path>
                <a:path w="2322195" h="1663700">
                  <a:moveTo>
                    <a:pt x="1074278" y="634999"/>
                  </a:moveTo>
                  <a:lnTo>
                    <a:pt x="64939" y="634999"/>
                  </a:lnTo>
                  <a:lnTo>
                    <a:pt x="61793" y="647699"/>
                  </a:lnTo>
                  <a:lnTo>
                    <a:pt x="1067207" y="647699"/>
                  </a:lnTo>
                  <a:lnTo>
                    <a:pt x="1074278" y="634999"/>
                  </a:lnTo>
                  <a:close/>
                </a:path>
                <a:path w="2322195" h="1663700">
                  <a:moveTo>
                    <a:pt x="999395" y="507999"/>
                  </a:moveTo>
                  <a:lnTo>
                    <a:pt x="842437" y="507999"/>
                  </a:lnTo>
                  <a:lnTo>
                    <a:pt x="791453" y="533399"/>
                  </a:lnTo>
                  <a:lnTo>
                    <a:pt x="743082" y="558799"/>
                  </a:lnTo>
                  <a:lnTo>
                    <a:pt x="725735" y="571499"/>
                  </a:lnTo>
                  <a:lnTo>
                    <a:pt x="708509" y="571499"/>
                  </a:lnTo>
                  <a:lnTo>
                    <a:pt x="691459" y="584199"/>
                  </a:lnTo>
                  <a:lnTo>
                    <a:pt x="674639" y="596899"/>
                  </a:lnTo>
                  <a:lnTo>
                    <a:pt x="661921" y="596899"/>
                  </a:lnTo>
                  <a:lnTo>
                    <a:pt x="636417" y="622299"/>
                  </a:lnTo>
                  <a:lnTo>
                    <a:pt x="0" y="622299"/>
                  </a:lnTo>
                  <a:lnTo>
                    <a:pt x="1820" y="634999"/>
                  </a:lnTo>
                  <a:lnTo>
                    <a:pt x="730164" y="634999"/>
                  </a:lnTo>
                  <a:lnTo>
                    <a:pt x="747035" y="622299"/>
                  </a:lnTo>
                  <a:lnTo>
                    <a:pt x="789904" y="596899"/>
                  </a:lnTo>
                  <a:lnTo>
                    <a:pt x="834705" y="571499"/>
                  </a:lnTo>
                  <a:lnTo>
                    <a:pt x="881132" y="546099"/>
                  </a:lnTo>
                  <a:lnTo>
                    <a:pt x="928877" y="533399"/>
                  </a:lnTo>
                  <a:lnTo>
                    <a:pt x="988840" y="533399"/>
                  </a:lnTo>
                  <a:lnTo>
                    <a:pt x="996502" y="520699"/>
                  </a:lnTo>
                  <a:lnTo>
                    <a:pt x="999273" y="520699"/>
                  </a:lnTo>
                  <a:lnTo>
                    <a:pt x="999395" y="507999"/>
                  </a:lnTo>
                  <a:close/>
                </a:path>
                <a:path w="2322195" h="1663700">
                  <a:moveTo>
                    <a:pt x="1531279" y="495299"/>
                  </a:moveTo>
                  <a:lnTo>
                    <a:pt x="459377" y="495299"/>
                  </a:lnTo>
                  <a:lnTo>
                    <a:pt x="465843" y="507999"/>
                  </a:lnTo>
                  <a:lnTo>
                    <a:pt x="999395" y="507999"/>
                  </a:lnTo>
                  <a:lnTo>
                    <a:pt x="1047830" y="520699"/>
                  </a:lnTo>
                  <a:lnTo>
                    <a:pt x="1018648" y="533399"/>
                  </a:lnTo>
                  <a:lnTo>
                    <a:pt x="990394" y="533399"/>
                  </a:lnTo>
                  <a:lnTo>
                    <a:pt x="962973" y="546099"/>
                  </a:lnTo>
                  <a:lnTo>
                    <a:pt x="936290" y="558799"/>
                  </a:lnTo>
                  <a:lnTo>
                    <a:pt x="929730" y="571499"/>
                  </a:lnTo>
                  <a:lnTo>
                    <a:pt x="909658" y="571499"/>
                  </a:lnTo>
                  <a:lnTo>
                    <a:pt x="852689" y="596899"/>
                  </a:lnTo>
                  <a:lnTo>
                    <a:pt x="824627" y="622299"/>
                  </a:lnTo>
                  <a:lnTo>
                    <a:pt x="797446" y="634999"/>
                  </a:lnTo>
                  <a:lnTo>
                    <a:pt x="928750" y="634999"/>
                  </a:lnTo>
                  <a:lnTo>
                    <a:pt x="939515" y="622299"/>
                  </a:lnTo>
                  <a:lnTo>
                    <a:pt x="950271" y="622299"/>
                  </a:lnTo>
                  <a:lnTo>
                    <a:pt x="960986" y="609599"/>
                  </a:lnTo>
                  <a:lnTo>
                    <a:pt x="1071230" y="565362"/>
                  </a:lnTo>
                  <a:lnTo>
                    <a:pt x="1076825" y="558799"/>
                  </a:lnTo>
                  <a:lnTo>
                    <a:pt x="1210709" y="558799"/>
                  </a:lnTo>
                  <a:lnTo>
                    <a:pt x="1231164" y="546099"/>
                  </a:lnTo>
                  <a:lnTo>
                    <a:pt x="1316592" y="520699"/>
                  </a:lnTo>
                  <a:lnTo>
                    <a:pt x="1531027" y="520699"/>
                  </a:lnTo>
                  <a:lnTo>
                    <a:pt x="1531279" y="495299"/>
                  </a:lnTo>
                  <a:close/>
                </a:path>
                <a:path w="2322195" h="1663700">
                  <a:moveTo>
                    <a:pt x="1210709" y="558799"/>
                  </a:moveTo>
                  <a:lnTo>
                    <a:pt x="1087685" y="558799"/>
                  </a:lnTo>
                  <a:lnTo>
                    <a:pt x="1071230" y="565362"/>
                  </a:lnTo>
                  <a:lnTo>
                    <a:pt x="1065998" y="571499"/>
                  </a:lnTo>
                  <a:lnTo>
                    <a:pt x="1028880" y="596899"/>
                  </a:lnTo>
                  <a:lnTo>
                    <a:pt x="1013193" y="596899"/>
                  </a:lnTo>
                  <a:lnTo>
                    <a:pt x="981586" y="622299"/>
                  </a:lnTo>
                  <a:lnTo>
                    <a:pt x="964076" y="622299"/>
                  </a:lnTo>
                  <a:lnTo>
                    <a:pt x="955073" y="634999"/>
                  </a:lnTo>
                  <a:lnTo>
                    <a:pt x="1086016" y="634999"/>
                  </a:lnTo>
                  <a:lnTo>
                    <a:pt x="1094331" y="622299"/>
                  </a:lnTo>
                  <a:lnTo>
                    <a:pt x="1111016" y="609599"/>
                  </a:lnTo>
                  <a:lnTo>
                    <a:pt x="1150273" y="596899"/>
                  </a:lnTo>
                  <a:lnTo>
                    <a:pt x="1190254" y="571499"/>
                  </a:lnTo>
                  <a:lnTo>
                    <a:pt x="1210709" y="558799"/>
                  </a:lnTo>
                  <a:close/>
                </a:path>
                <a:path w="2322195" h="1663700">
                  <a:moveTo>
                    <a:pt x="1530057" y="571499"/>
                  </a:moveTo>
                  <a:lnTo>
                    <a:pt x="1453419" y="571499"/>
                  </a:lnTo>
                  <a:lnTo>
                    <a:pt x="1453396" y="584199"/>
                  </a:lnTo>
                  <a:lnTo>
                    <a:pt x="1453714" y="596899"/>
                  </a:lnTo>
                  <a:lnTo>
                    <a:pt x="1454445" y="609599"/>
                  </a:lnTo>
                  <a:lnTo>
                    <a:pt x="1455660" y="634999"/>
                  </a:lnTo>
                  <a:lnTo>
                    <a:pt x="1525712" y="634999"/>
                  </a:lnTo>
                  <a:lnTo>
                    <a:pt x="1527229" y="622299"/>
                  </a:lnTo>
                  <a:lnTo>
                    <a:pt x="1529697" y="584199"/>
                  </a:lnTo>
                  <a:lnTo>
                    <a:pt x="1530057" y="571499"/>
                  </a:lnTo>
                  <a:close/>
                </a:path>
                <a:path w="2322195" h="1663700">
                  <a:moveTo>
                    <a:pt x="730084" y="520699"/>
                  </a:moveTo>
                  <a:lnTo>
                    <a:pt x="666770" y="520699"/>
                  </a:lnTo>
                  <a:lnTo>
                    <a:pt x="570573" y="546099"/>
                  </a:lnTo>
                  <a:lnTo>
                    <a:pt x="519861" y="558799"/>
                  </a:lnTo>
                  <a:lnTo>
                    <a:pt x="512731" y="571499"/>
                  </a:lnTo>
                  <a:lnTo>
                    <a:pt x="505411" y="571499"/>
                  </a:lnTo>
                  <a:lnTo>
                    <a:pt x="471540" y="584199"/>
                  </a:lnTo>
                  <a:lnTo>
                    <a:pt x="452064" y="584199"/>
                  </a:lnTo>
                  <a:lnTo>
                    <a:pt x="412661" y="609599"/>
                  </a:lnTo>
                  <a:lnTo>
                    <a:pt x="2777" y="609599"/>
                  </a:lnTo>
                  <a:lnTo>
                    <a:pt x="344" y="622299"/>
                  </a:lnTo>
                  <a:lnTo>
                    <a:pt x="536549" y="622299"/>
                  </a:lnTo>
                  <a:lnTo>
                    <a:pt x="580293" y="596899"/>
                  </a:lnTo>
                  <a:lnTo>
                    <a:pt x="626566" y="584199"/>
                  </a:lnTo>
                  <a:lnTo>
                    <a:pt x="723827" y="558799"/>
                  </a:lnTo>
                  <a:lnTo>
                    <a:pt x="737240" y="558799"/>
                  </a:lnTo>
                  <a:lnTo>
                    <a:pt x="741071" y="546099"/>
                  </a:lnTo>
                  <a:lnTo>
                    <a:pt x="742308" y="546099"/>
                  </a:lnTo>
                  <a:lnTo>
                    <a:pt x="740615" y="533399"/>
                  </a:lnTo>
                  <a:lnTo>
                    <a:pt x="736358" y="533399"/>
                  </a:lnTo>
                  <a:lnTo>
                    <a:pt x="730084" y="520699"/>
                  </a:lnTo>
                  <a:close/>
                </a:path>
                <a:path w="2322195" h="1663700">
                  <a:moveTo>
                    <a:pt x="1432024" y="584199"/>
                  </a:moveTo>
                  <a:lnTo>
                    <a:pt x="1192807" y="584199"/>
                  </a:lnTo>
                  <a:lnTo>
                    <a:pt x="1178115" y="596899"/>
                  </a:lnTo>
                  <a:lnTo>
                    <a:pt x="1162965" y="609599"/>
                  </a:lnTo>
                  <a:lnTo>
                    <a:pt x="1130953" y="622299"/>
                  </a:lnTo>
                  <a:lnTo>
                    <a:pt x="1384650" y="622299"/>
                  </a:lnTo>
                  <a:lnTo>
                    <a:pt x="1414624" y="596899"/>
                  </a:lnTo>
                  <a:lnTo>
                    <a:pt x="1432024" y="584199"/>
                  </a:lnTo>
                  <a:close/>
                </a:path>
                <a:path w="2322195" h="1663700">
                  <a:moveTo>
                    <a:pt x="467135" y="419099"/>
                  </a:moveTo>
                  <a:lnTo>
                    <a:pt x="333785" y="419099"/>
                  </a:lnTo>
                  <a:lnTo>
                    <a:pt x="314958" y="431799"/>
                  </a:lnTo>
                  <a:lnTo>
                    <a:pt x="298738" y="444499"/>
                  </a:lnTo>
                  <a:lnTo>
                    <a:pt x="270598" y="457199"/>
                  </a:lnTo>
                  <a:lnTo>
                    <a:pt x="240994" y="469899"/>
                  </a:lnTo>
                  <a:lnTo>
                    <a:pt x="210585" y="482599"/>
                  </a:lnTo>
                  <a:lnTo>
                    <a:pt x="180030" y="507999"/>
                  </a:lnTo>
                  <a:lnTo>
                    <a:pt x="134132" y="520699"/>
                  </a:lnTo>
                  <a:lnTo>
                    <a:pt x="89003" y="546099"/>
                  </a:lnTo>
                  <a:lnTo>
                    <a:pt x="46186" y="571499"/>
                  </a:lnTo>
                  <a:lnTo>
                    <a:pt x="7223" y="609599"/>
                  </a:lnTo>
                  <a:lnTo>
                    <a:pt x="396780" y="609599"/>
                  </a:lnTo>
                  <a:lnTo>
                    <a:pt x="349128" y="596899"/>
                  </a:lnTo>
                  <a:lnTo>
                    <a:pt x="225235" y="596899"/>
                  </a:lnTo>
                  <a:lnTo>
                    <a:pt x="206750" y="584199"/>
                  </a:lnTo>
                  <a:lnTo>
                    <a:pt x="172077" y="584199"/>
                  </a:lnTo>
                  <a:lnTo>
                    <a:pt x="208551" y="571499"/>
                  </a:lnTo>
                  <a:lnTo>
                    <a:pt x="245787" y="546099"/>
                  </a:lnTo>
                  <a:lnTo>
                    <a:pt x="283707" y="533399"/>
                  </a:lnTo>
                  <a:lnTo>
                    <a:pt x="322231" y="507999"/>
                  </a:lnTo>
                  <a:lnTo>
                    <a:pt x="335165" y="507999"/>
                  </a:lnTo>
                  <a:lnTo>
                    <a:pt x="349943" y="495299"/>
                  </a:lnTo>
                  <a:lnTo>
                    <a:pt x="1531279" y="495299"/>
                  </a:lnTo>
                  <a:lnTo>
                    <a:pt x="1531483" y="482599"/>
                  </a:lnTo>
                  <a:lnTo>
                    <a:pt x="1531827" y="457199"/>
                  </a:lnTo>
                  <a:lnTo>
                    <a:pt x="1532377" y="444499"/>
                  </a:lnTo>
                  <a:lnTo>
                    <a:pt x="1085091" y="444499"/>
                  </a:lnTo>
                  <a:lnTo>
                    <a:pt x="1034009" y="431799"/>
                  </a:lnTo>
                  <a:lnTo>
                    <a:pt x="476602" y="431799"/>
                  </a:lnTo>
                  <a:lnTo>
                    <a:pt x="467135" y="419099"/>
                  </a:lnTo>
                  <a:close/>
                </a:path>
                <a:path w="2322195" h="1663700">
                  <a:moveTo>
                    <a:pt x="532107" y="507999"/>
                  </a:moveTo>
                  <a:lnTo>
                    <a:pt x="415192" y="507999"/>
                  </a:lnTo>
                  <a:lnTo>
                    <a:pt x="366790" y="533399"/>
                  </a:lnTo>
                  <a:lnTo>
                    <a:pt x="321592" y="546099"/>
                  </a:lnTo>
                  <a:lnTo>
                    <a:pt x="280550" y="571499"/>
                  </a:lnTo>
                  <a:lnTo>
                    <a:pt x="244618" y="596899"/>
                  </a:lnTo>
                  <a:lnTo>
                    <a:pt x="349475" y="596899"/>
                  </a:lnTo>
                  <a:lnTo>
                    <a:pt x="509693" y="546099"/>
                  </a:lnTo>
                  <a:lnTo>
                    <a:pt x="519290" y="546099"/>
                  </a:lnTo>
                  <a:lnTo>
                    <a:pt x="526702" y="533399"/>
                  </a:lnTo>
                  <a:lnTo>
                    <a:pt x="531310" y="533399"/>
                  </a:lnTo>
                  <a:lnTo>
                    <a:pt x="532494" y="520699"/>
                  </a:lnTo>
                  <a:lnTo>
                    <a:pt x="532107" y="507999"/>
                  </a:lnTo>
                  <a:close/>
                </a:path>
                <a:path w="2322195" h="1663700">
                  <a:moveTo>
                    <a:pt x="1531027" y="520699"/>
                  </a:moveTo>
                  <a:lnTo>
                    <a:pt x="1322359" y="520699"/>
                  </a:lnTo>
                  <a:lnTo>
                    <a:pt x="1263915" y="546099"/>
                  </a:lnTo>
                  <a:lnTo>
                    <a:pt x="1235285" y="571499"/>
                  </a:lnTo>
                  <a:lnTo>
                    <a:pt x="1207029" y="584199"/>
                  </a:lnTo>
                  <a:lnTo>
                    <a:pt x="1437688" y="584199"/>
                  </a:lnTo>
                  <a:lnTo>
                    <a:pt x="1443103" y="571499"/>
                  </a:lnTo>
                  <a:lnTo>
                    <a:pt x="1530057" y="571499"/>
                  </a:lnTo>
                  <a:lnTo>
                    <a:pt x="1530775" y="546099"/>
                  </a:lnTo>
                  <a:lnTo>
                    <a:pt x="1531027" y="520699"/>
                  </a:lnTo>
                  <a:close/>
                </a:path>
                <a:path w="2322195" h="1663700">
                  <a:moveTo>
                    <a:pt x="1087685" y="558799"/>
                  </a:moveTo>
                  <a:lnTo>
                    <a:pt x="1076825" y="558799"/>
                  </a:lnTo>
                  <a:lnTo>
                    <a:pt x="1071230" y="565362"/>
                  </a:lnTo>
                  <a:lnTo>
                    <a:pt x="1087685" y="558799"/>
                  </a:lnTo>
                  <a:close/>
                </a:path>
                <a:path w="2322195" h="1663700">
                  <a:moveTo>
                    <a:pt x="2148697" y="520700"/>
                  </a:moveTo>
                  <a:lnTo>
                    <a:pt x="2148514" y="520700"/>
                  </a:lnTo>
                  <a:lnTo>
                    <a:pt x="2148667" y="520900"/>
                  </a:lnTo>
                  <a:lnTo>
                    <a:pt x="2148697" y="520700"/>
                  </a:lnTo>
                  <a:close/>
                </a:path>
                <a:path w="2322195" h="1663700">
                  <a:moveTo>
                    <a:pt x="2167521" y="419100"/>
                  </a:moveTo>
                  <a:lnTo>
                    <a:pt x="2060427" y="419100"/>
                  </a:lnTo>
                  <a:lnTo>
                    <a:pt x="2077620" y="444500"/>
                  </a:lnTo>
                  <a:lnTo>
                    <a:pt x="2094662" y="457200"/>
                  </a:lnTo>
                  <a:lnTo>
                    <a:pt x="2111463" y="469900"/>
                  </a:lnTo>
                  <a:lnTo>
                    <a:pt x="2127934" y="495300"/>
                  </a:lnTo>
                  <a:lnTo>
                    <a:pt x="2231445" y="495300"/>
                  </a:lnTo>
                  <a:lnTo>
                    <a:pt x="2215811" y="469900"/>
                  </a:lnTo>
                  <a:lnTo>
                    <a:pt x="2183391" y="431800"/>
                  </a:lnTo>
                  <a:lnTo>
                    <a:pt x="2167521" y="419100"/>
                  </a:lnTo>
                  <a:close/>
                </a:path>
                <a:path w="2322195" h="1663700">
                  <a:moveTo>
                    <a:pt x="1551423" y="177799"/>
                  </a:moveTo>
                  <a:lnTo>
                    <a:pt x="1450912" y="177799"/>
                  </a:lnTo>
                  <a:lnTo>
                    <a:pt x="1453174" y="190499"/>
                  </a:lnTo>
                  <a:lnTo>
                    <a:pt x="1460020" y="203199"/>
                  </a:lnTo>
                  <a:lnTo>
                    <a:pt x="1462201" y="203199"/>
                  </a:lnTo>
                  <a:lnTo>
                    <a:pt x="1461202" y="215899"/>
                  </a:lnTo>
                  <a:lnTo>
                    <a:pt x="1461190" y="279399"/>
                  </a:lnTo>
                  <a:lnTo>
                    <a:pt x="1461067" y="317499"/>
                  </a:lnTo>
                  <a:lnTo>
                    <a:pt x="1460518" y="368299"/>
                  </a:lnTo>
                  <a:lnTo>
                    <a:pt x="1459389" y="419099"/>
                  </a:lnTo>
                  <a:lnTo>
                    <a:pt x="1459246" y="431799"/>
                  </a:lnTo>
                  <a:lnTo>
                    <a:pt x="1458778" y="444499"/>
                  </a:lnTo>
                  <a:lnTo>
                    <a:pt x="1532377" y="444499"/>
                  </a:lnTo>
                  <a:lnTo>
                    <a:pt x="1533043" y="431799"/>
                  </a:lnTo>
                  <a:lnTo>
                    <a:pt x="1533747" y="406399"/>
                  </a:lnTo>
                  <a:lnTo>
                    <a:pt x="1536510" y="355599"/>
                  </a:lnTo>
                  <a:lnTo>
                    <a:pt x="1537766" y="317499"/>
                  </a:lnTo>
                  <a:lnTo>
                    <a:pt x="1538899" y="292099"/>
                  </a:lnTo>
                  <a:lnTo>
                    <a:pt x="1539834" y="266699"/>
                  </a:lnTo>
                  <a:lnTo>
                    <a:pt x="1813041" y="266700"/>
                  </a:lnTo>
                  <a:lnTo>
                    <a:pt x="1840157" y="254000"/>
                  </a:lnTo>
                  <a:lnTo>
                    <a:pt x="1866160" y="241300"/>
                  </a:lnTo>
                  <a:lnTo>
                    <a:pt x="1699136" y="241300"/>
                  </a:lnTo>
                  <a:lnTo>
                    <a:pt x="1681883" y="228599"/>
                  </a:lnTo>
                  <a:lnTo>
                    <a:pt x="1665016" y="228599"/>
                  </a:lnTo>
                  <a:lnTo>
                    <a:pt x="1648470" y="215899"/>
                  </a:lnTo>
                  <a:lnTo>
                    <a:pt x="1632179" y="215899"/>
                  </a:lnTo>
                  <a:lnTo>
                    <a:pt x="1661776" y="190499"/>
                  </a:lnTo>
                  <a:lnTo>
                    <a:pt x="1569215" y="190499"/>
                  </a:lnTo>
                  <a:lnTo>
                    <a:pt x="1551423" y="177799"/>
                  </a:lnTo>
                  <a:close/>
                </a:path>
                <a:path w="2322195" h="1663700">
                  <a:moveTo>
                    <a:pt x="2116249" y="368300"/>
                  </a:moveTo>
                  <a:lnTo>
                    <a:pt x="2009894" y="368300"/>
                  </a:lnTo>
                  <a:lnTo>
                    <a:pt x="2015090" y="381000"/>
                  </a:lnTo>
                  <a:lnTo>
                    <a:pt x="1995916" y="381000"/>
                  </a:lnTo>
                  <a:lnTo>
                    <a:pt x="1978900" y="393700"/>
                  </a:lnTo>
                  <a:lnTo>
                    <a:pt x="2139851" y="393700"/>
                  </a:lnTo>
                  <a:lnTo>
                    <a:pt x="2116249" y="368300"/>
                  </a:lnTo>
                  <a:close/>
                </a:path>
                <a:path w="2322195" h="1663700">
                  <a:moveTo>
                    <a:pt x="1874179" y="152400"/>
                  </a:moveTo>
                  <a:lnTo>
                    <a:pt x="1759246" y="152400"/>
                  </a:lnTo>
                  <a:lnTo>
                    <a:pt x="1774018" y="165100"/>
                  </a:lnTo>
                  <a:lnTo>
                    <a:pt x="1788605" y="177800"/>
                  </a:lnTo>
                  <a:lnTo>
                    <a:pt x="1802975" y="190500"/>
                  </a:lnTo>
                  <a:lnTo>
                    <a:pt x="1817094" y="203200"/>
                  </a:lnTo>
                  <a:lnTo>
                    <a:pt x="1797364" y="203200"/>
                  </a:lnTo>
                  <a:lnTo>
                    <a:pt x="1777755" y="215900"/>
                  </a:lnTo>
                  <a:lnTo>
                    <a:pt x="1758310" y="215900"/>
                  </a:lnTo>
                  <a:lnTo>
                    <a:pt x="1719051" y="241300"/>
                  </a:lnTo>
                  <a:lnTo>
                    <a:pt x="1872517" y="241300"/>
                  </a:lnTo>
                  <a:lnTo>
                    <a:pt x="1885130" y="254000"/>
                  </a:lnTo>
                  <a:lnTo>
                    <a:pt x="1881768" y="254000"/>
                  </a:lnTo>
                  <a:lnTo>
                    <a:pt x="1875146" y="266700"/>
                  </a:lnTo>
                  <a:lnTo>
                    <a:pt x="1863266" y="266700"/>
                  </a:lnTo>
                  <a:lnTo>
                    <a:pt x="1840244" y="279400"/>
                  </a:lnTo>
                  <a:lnTo>
                    <a:pt x="1821281" y="279400"/>
                  </a:lnTo>
                  <a:lnTo>
                    <a:pt x="1800928" y="292100"/>
                  </a:lnTo>
                  <a:lnTo>
                    <a:pt x="1928959" y="292100"/>
                  </a:lnTo>
                  <a:lnTo>
                    <a:pt x="1944942" y="317500"/>
                  </a:lnTo>
                  <a:lnTo>
                    <a:pt x="1952906" y="317500"/>
                  </a:lnTo>
                  <a:lnTo>
                    <a:pt x="1960848" y="330200"/>
                  </a:lnTo>
                  <a:lnTo>
                    <a:pt x="1939555" y="330200"/>
                  </a:lnTo>
                  <a:lnTo>
                    <a:pt x="1921826" y="342900"/>
                  </a:lnTo>
                  <a:lnTo>
                    <a:pt x="1884969" y="342900"/>
                  </a:lnTo>
                  <a:lnTo>
                    <a:pt x="1865956" y="355600"/>
                  </a:lnTo>
                  <a:lnTo>
                    <a:pt x="2104107" y="355600"/>
                  </a:lnTo>
                  <a:lnTo>
                    <a:pt x="2079823" y="330200"/>
                  </a:lnTo>
                  <a:lnTo>
                    <a:pt x="2042518" y="292100"/>
                  </a:lnTo>
                  <a:lnTo>
                    <a:pt x="2004476" y="266700"/>
                  </a:lnTo>
                  <a:lnTo>
                    <a:pt x="1965840" y="228600"/>
                  </a:lnTo>
                  <a:lnTo>
                    <a:pt x="1926755" y="190500"/>
                  </a:lnTo>
                  <a:lnTo>
                    <a:pt x="1887364" y="165100"/>
                  </a:lnTo>
                  <a:lnTo>
                    <a:pt x="1874179" y="152400"/>
                  </a:lnTo>
                  <a:close/>
                </a:path>
                <a:path w="2322195" h="1663700">
                  <a:moveTo>
                    <a:pt x="1778170" y="76200"/>
                  </a:moveTo>
                  <a:lnTo>
                    <a:pt x="1673951" y="76199"/>
                  </a:lnTo>
                  <a:lnTo>
                    <a:pt x="1721957" y="127000"/>
                  </a:lnTo>
                  <a:lnTo>
                    <a:pt x="1687387" y="127000"/>
                  </a:lnTo>
                  <a:lnTo>
                    <a:pt x="1653034" y="152399"/>
                  </a:lnTo>
                  <a:lnTo>
                    <a:pt x="1619461" y="165099"/>
                  </a:lnTo>
                  <a:lnTo>
                    <a:pt x="1587229" y="190499"/>
                  </a:lnTo>
                  <a:lnTo>
                    <a:pt x="1661776" y="190499"/>
                  </a:lnTo>
                  <a:lnTo>
                    <a:pt x="1692564" y="177800"/>
                  </a:lnTo>
                  <a:lnTo>
                    <a:pt x="1724927" y="165100"/>
                  </a:lnTo>
                  <a:lnTo>
                    <a:pt x="1759246" y="152400"/>
                  </a:lnTo>
                  <a:lnTo>
                    <a:pt x="1874179" y="152400"/>
                  </a:lnTo>
                  <a:lnTo>
                    <a:pt x="1847809" y="127000"/>
                  </a:lnTo>
                  <a:lnTo>
                    <a:pt x="1808234" y="101600"/>
                  </a:lnTo>
                  <a:lnTo>
                    <a:pt x="1778170" y="76200"/>
                  </a:lnTo>
                  <a:close/>
                </a:path>
                <a:path w="2322195" h="1663700">
                  <a:moveTo>
                    <a:pt x="1697444" y="12700"/>
                  </a:moveTo>
                  <a:lnTo>
                    <a:pt x="1644061" y="12699"/>
                  </a:lnTo>
                  <a:lnTo>
                    <a:pt x="1634971" y="25399"/>
                  </a:lnTo>
                  <a:lnTo>
                    <a:pt x="1624518" y="25399"/>
                  </a:lnTo>
                  <a:lnTo>
                    <a:pt x="1566946" y="63499"/>
                  </a:lnTo>
                  <a:lnTo>
                    <a:pt x="1519787" y="101599"/>
                  </a:lnTo>
                  <a:lnTo>
                    <a:pt x="1484136" y="126999"/>
                  </a:lnTo>
                  <a:lnTo>
                    <a:pt x="1461091" y="152399"/>
                  </a:lnTo>
                  <a:lnTo>
                    <a:pt x="1451748" y="177799"/>
                  </a:lnTo>
                  <a:lnTo>
                    <a:pt x="1516687" y="177799"/>
                  </a:lnTo>
                  <a:lnTo>
                    <a:pt x="1542283" y="165099"/>
                  </a:lnTo>
                  <a:lnTo>
                    <a:pt x="1554072" y="152399"/>
                  </a:lnTo>
                  <a:lnTo>
                    <a:pt x="1574109" y="152399"/>
                  </a:lnTo>
                  <a:lnTo>
                    <a:pt x="1654263" y="101599"/>
                  </a:lnTo>
                  <a:lnTo>
                    <a:pt x="1673951" y="76199"/>
                  </a:lnTo>
                  <a:lnTo>
                    <a:pt x="1778170" y="76200"/>
                  </a:lnTo>
                  <a:lnTo>
                    <a:pt x="1733075" y="38100"/>
                  </a:lnTo>
                  <a:lnTo>
                    <a:pt x="1697444" y="12700"/>
                  </a:lnTo>
                  <a:close/>
                </a:path>
                <a:path w="2322195" h="1663700">
                  <a:moveTo>
                    <a:pt x="1682284" y="0"/>
                  </a:moveTo>
                  <a:lnTo>
                    <a:pt x="1667267" y="0"/>
                  </a:lnTo>
                  <a:lnTo>
                    <a:pt x="1660869" y="12699"/>
                  </a:lnTo>
                  <a:lnTo>
                    <a:pt x="1690781" y="12700"/>
                  </a:lnTo>
                  <a:lnTo>
                    <a:pt x="1682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6040" y="330263"/>
              <a:ext cx="7656321" cy="109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680</Words>
  <Application>Microsoft Office PowerPoint</Application>
  <PresentationFormat>Custom</PresentationFormat>
  <Paragraphs>139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 MT</vt:lpstr>
      <vt:lpstr>Calibri</vt:lpstr>
      <vt:lpstr>Cambria</vt:lpstr>
      <vt:lpstr>Consolas</vt:lpstr>
      <vt:lpstr>Courier New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exploring this presentation on the Netflix data analysis project. Your interest and engagement are greatly appreciated as we continue to uncover valuable insights from the data.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2024-07-29T20:07:17Z</dcterms:created>
  <dcterms:modified xsi:type="dcterms:W3CDTF">2024-07-29T20:08:22Z</dcterms:modified>
</cp:coreProperties>
</file>